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9" r:id="rId2"/>
    <p:sldId id="274" r:id="rId3"/>
    <p:sldId id="308" r:id="rId4"/>
    <p:sldId id="361" r:id="rId5"/>
    <p:sldId id="292" r:id="rId6"/>
    <p:sldId id="360" r:id="rId7"/>
    <p:sldId id="294" r:id="rId8"/>
    <p:sldId id="281" r:id="rId9"/>
    <p:sldId id="282" r:id="rId10"/>
    <p:sldId id="283" r:id="rId11"/>
    <p:sldId id="286" r:id="rId12"/>
    <p:sldId id="284" r:id="rId13"/>
    <p:sldId id="287" r:id="rId14"/>
    <p:sldId id="289" r:id="rId15"/>
    <p:sldId id="288" r:id="rId16"/>
    <p:sldId id="296" r:id="rId17"/>
    <p:sldId id="295" r:id="rId18"/>
    <p:sldId id="367" r:id="rId19"/>
    <p:sldId id="364" r:id="rId20"/>
    <p:sldId id="363" r:id="rId21"/>
    <p:sldId id="277" r:id="rId22"/>
  </p:sldIdLst>
  <p:sldSz cx="12192000" cy="6858000"/>
  <p:notesSz cx="6858000" cy="9144000"/>
  <p:embeddedFontLst>
    <p:embeddedFont>
      <p:font typeface="Andika" panose="020B060402020202020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42A3D5-5115-4AF4-930E-B3E913A87196}" v="21" dt="2022-08-15T13:22:11.477"/>
    <p1510:client id="{9D7696E8-9F9D-89A3-C511-5CB5942FF850}" v="52" dt="2022-08-23T09:57:49.1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7342A3D5-5115-4AF4-930E-B3E913A87196}"/>
    <pc:docChg chg="undo custSel delSld modSld sldOrd">
      <pc:chgData name="Glen Jones" userId="e846aaca-4b24-4b13-b0d0-f2308e16b284" providerId="ADAL" clId="{7342A3D5-5115-4AF4-930E-B3E913A87196}" dt="2022-08-15T15:03:59.271" v="350" actId="20577"/>
      <pc:docMkLst>
        <pc:docMk/>
      </pc:docMkLst>
      <pc:sldChg chg="del">
        <pc:chgData name="Glen Jones" userId="e846aaca-4b24-4b13-b0d0-f2308e16b284" providerId="ADAL" clId="{7342A3D5-5115-4AF4-930E-B3E913A87196}" dt="2022-07-24T17:00:08.961" v="30" actId="47"/>
        <pc:sldMkLst>
          <pc:docMk/>
          <pc:sldMk cId="1832379782" sldId="259"/>
        </pc:sldMkLst>
      </pc:sldChg>
      <pc:sldChg chg="addSp delSp modSp mod modAnim">
        <pc:chgData name="Glen Jones" userId="e846aaca-4b24-4b13-b0d0-f2308e16b284" providerId="ADAL" clId="{7342A3D5-5115-4AF4-930E-B3E913A87196}" dt="2022-08-12T10:05:45.717" v="54"/>
        <pc:sldMkLst>
          <pc:docMk/>
          <pc:sldMk cId="4010327805" sldId="274"/>
        </pc:sldMkLst>
        <pc:spChg chg="mod">
          <ac:chgData name="Glen Jones" userId="e846aaca-4b24-4b13-b0d0-f2308e16b284" providerId="ADAL" clId="{7342A3D5-5115-4AF4-930E-B3E913A87196}" dt="2022-06-28T18:13:06.180" v="0" actId="20577"/>
          <ac:spMkLst>
            <pc:docMk/>
            <pc:sldMk cId="4010327805" sldId="274"/>
            <ac:spMk id="2" creationId="{702E7211-B3C0-8C62-17A1-5F712D739FBA}"/>
          </ac:spMkLst>
        </pc:spChg>
        <pc:picChg chg="del">
          <ac:chgData name="Glen Jones" userId="e846aaca-4b24-4b13-b0d0-f2308e16b284" providerId="ADAL" clId="{7342A3D5-5115-4AF4-930E-B3E913A87196}" dt="2022-07-23T15:13:59.771" v="26" actId="478"/>
          <ac:picMkLst>
            <pc:docMk/>
            <pc:sldMk cId="4010327805" sldId="274"/>
            <ac:picMk id="4" creationId="{A0FD4FB1-EFE4-E075-879C-4B3F8A49496D}"/>
          </ac:picMkLst>
        </pc:picChg>
        <pc:picChg chg="del">
          <ac:chgData name="Glen Jones" userId="e846aaca-4b24-4b13-b0d0-f2308e16b284" providerId="ADAL" clId="{7342A3D5-5115-4AF4-930E-B3E913A87196}" dt="2022-07-23T15:13:58.059" v="25" actId="478"/>
          <ac:picMkLst>
            <pc:docMk/>
            <pc:sldMk cId="4010327805" sldId="274"/>
            <ac:picMk id="5" creationId="{4B7F324D-8E02-2F0B-196F-53C28F572239}"/>
          </ac:picMkLst>
        </pc:picChg>
        <pc:picChg chg="del">
          <ac:chgData name="Glen Jones" userId="e846aaca-4b24-4b13-b0d0-f2308e16b284" providerId="ADAL" clId="{7342A3D5-5115-4AF4-930E-B3E913A87196}" dt="2022-07-23T15:14:00.235" v="27" actId="478"/>
          <ac:picMkLst>
            <pc:docMk/>
            <pc:sldMk cId="4010327805" sldId="274"/>
            <ac:picMk id="6" creationId="{DC0ED71E-5865-9DFE-7586-EBB2F71F8FC9}"/>
          </ac:picMkLst>
        </pc:picChg>
        <pc:picChg chg="add mod ord">
          <ac:chgData name="Glen Jones" userId="e846aaca-4b24-4b13-b0d0-f2308e16b284" providerId="ADAL" clId="{7342A3D5-5115-4AF4-930E-B3E913A87196}" dt="2022-07-23T15:14:22.458" v="29" actId="167"/>
          <ac:picMkLst>
            <pc:docMk/>
            <pc:sldMk cId="4010327805" sldId="274"/>
            <ac:picMk id="7" creationId="{AC51B7AE-EAEE-6594-4FCF-EF8AF70CC4B7}"/>
          </ac:picMkLst>
        </pc:picChg>
        <pc:picChg chg="add mod">
          <ac:chgData name="Glen Jones" userId="e846aaca-4b24-4b13-b0d0-f2308e16b284" providerId="ADAL" clId="{7342A3D5-5115-4AF4-930E-B3E913A87196}" dt="2022-07-23T15:14:18.602" v="28"/>
          <ac:picMkLst>
            <pc:docMk/>
            <pc:sldMk cId="4010327805" sldId="274"/>
            <ac:picMk id="8" creationId="{01C6609C-3BE2-B0DA-7453-364149A17952}"/>
          </ac:picMkLst>
        </pc:picChg>
        <pc:picChg chg="add mod">
          <ac:chgData name="Glen Jones" userId="e846aaca-4b24-4b13-b0d0-f2308e16b284" providerId="ADAL" clId="{7342A3D5-5115-4AF4-930E-B3E913A87196}" dt="2022-07-23T15:14:18.602" v="28"/>
          <ac:picMkLst>
            <pc:docMk/>
            <pc:sldMk cId="4010327805" sldId="274"/>
            <ac:picMk id="9" creationId="{DEAAB03A-E35E-EC91-EFFD-E281E0F2F3D2}"/>
          </ac:picMkLst>
        </pc:picChg>
        <pc:picChg chg="add mod">
          <ac:chgData name="Glen Jones" userId="e846aaca-4b24-4b13-b0d0-f2308e16b284" providerId="ADAL" clId="{7342A3D5-5115-4AF4-930E-B3E913A87196}" dt="2022-07-23T15:14:18.602" v="28"/>
          <ac:picMkLst>
            <pc:docMk/>
            <pc:sldMk cId="4010327805" sldId="274"/>
            <ac:picMk id="10" creationId="{BB5931B9-8640-EB72-8245-B378A533FEC2}"/>
          </ac:picMkLst>
        </pc:picChg>
      </pc:sldChg>
      <pc:sldChg chg="addSp delSp modSp mod ord modAnim">
        <pc:chgData name="Glen Jones" userId="e846aaca-4b24-4b13-b0d0-f2308e16b284" providerId="ADAL" clId="{7342A3D5-5115-4AF4-930E-B3E913A87196}" dt="2022-07-24T17:00:46.190" v="52"/>
        <pc:sldMkLst>
          <pc:docMk/>
          <pc:sldMk cId="0" sldId="277"/>
        </pc:sldMkLst>
        <pc:spChg chg="mod">
          <ac:chgData name="Glen Jones" userId="e846aaca-4b24-4b13-b0d0-f2308e16b284" providerId="ADAL" clId="{7342A3D5-5115-4AF4-930E-B3E913A87196}" dt="2022-07-24T17:00:21.988" v="36" actId="1076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7342A3D5-5115-4AF4-930E-B3E913A87196}" dt="2022-07-24T17:00:37.704" v="50" actId="20577"/>
          <ac:spMkLst>
            <pc:docMk/>
            <pc:sldMk cId="0" sldId="277"/>
            <ac:spMk id="5" creationId="{D904D6C1-734D-0AB9-F629-AB913652AEC5}"/>
          </ac:spMkLst>
        </pc:spChg>
        <pc:spChg chg="add mod ord">
          <ac:chgData name="Glen Jones" userId="e846aaca-4b24-4b13-b0d0-f2308e16b284" providerId="ADAL" clId="{7342A3D5-5115-4AF4-930E-B3E913A87196}" dt="2022-07-24T17:00:15.293" v="33" actId="167"/>
          <ac:spMkLst>
            <pc:docMk/>
            <pc:sldMk cId="0" sldId="277"/>
            <ac:spMk id="7" creationId="{140CC4A2-B11F-8BAF-D594-17F0F98C9695}"/>
          </ac:spMkLst>
        </pc:spChg>
        <pc:spChg chg="mod">
          <ac:chgData name="Glen Jones" userId="e846aaca-4b24-4b13-b0d0-f2308e16b284" providerId="ADAL" clId="{7342A3D5-5115-4AF4-930E-B3E913A87196}" dt="2022-07-24T17:00:18.317" v="35" actId="6549"/>
          <ac:spMkLst>
            <pc:docMk/>
            <pc:sldMk cId="0" sldId="277"/>
            <ac:spMk id="11266" creationId="{9AFD9B2D-C6E6-FEA9-2F40-C75AC71C59F2}"/>
          </ac:spMkLst>
        </pc:spChg>
        <pc:picChg chg="add mod ord">
          <ac:chgData name="Glen Jones" userId="e846aaca-4b24-4b13-b0d0-f2308e16b284" providerId="ADAL" clId="{7342A3D5-5115-4AF4-930E-B3E913A87196}" dt="2022-07-24T17:00:15.293" v="33" actId="167"/>
          <ac:picMkLst>
            <pc:docMk/>
            <pc:sldMk cId="0" sldId="277"/>
            <ac:picMk id="6" creationId="{C5C2936F-10B7-C15F-EF6E-F413E47BC211}"/>
          </ac:picMkLst>
        </pc:picChg>
        <pc:picChg chg="del">
          <ac:chgData name="Glen Jones" userId="e846aaca-4b24-4b13-b0d0-f2308e16b284" providerId="ADAL" clId="{7342A3D5-5115-4AF4-930E-B3E913A87196}" dt="2022-07-24T17:00:11.066" v="31" actId="478"/>
          <ac:picMkLst>
            <pc:docMk/>
            <pc:sldMk cId="0" sldId="277"/>
            <ac:picMk id="8" creationId="{D1016B1A-F2E6-A9D3-17B8-7F2280D56CCF}"/>
          </ac:picMkLst>
        </pc:picChg>
        <pc:picChg chg="add mod ord">
          <ac:chgData name="Glen Jones" userId="e846aaca-4b24-4b13-b0d0-f2308e16b284" providerId="ADAL" clId="{7342A3D5-5115-4AF4-930E-B3E913A87196}" dt="2022-07-24T17:00:15.293" v="33" actId="167"/>
          <ac:picMkLst>
            <pc:docMk/>
            <pc:sldMk cId="0" sldId="277"/>
            <ac:picMk id="9" creationId="{0DB4AA16-88D8-CE3D-9945-32DB29D9A576}"/>
          </ac:picMkLst>
        </pc:picChg>
        <pc:picChg chg="add mod">
          <ac:chgData name="Glen Jones" userId="e846aaca-4b24-4b13-b0d0-f2308e16b284" providerId="ADAL" clId="{7342A3D5-5115-4AF4-930E-B3E913A87196}" dt="2022-07-24T17:00:11.874" v="32"/>
          <ac:picMkLst>
            <pc:docMk/>
            <pc:sldMk cId="0" sldId="277"/>
            <ac:picMk id="10" creationId="{528C0F1B-B4D7-BF59-C125-849CA5307728}"/>
          </ac:picMkLst>
        </pc:picChg>
      </pc:sldChg>
      <pc:sldChg chg="del">
        <pc:chgData name="Glen Jones" userId="e846aaca-4b24-4b13-b0d0-f2308e16b284" providerId="ADAL" clId="{7342A3D5-5115-4AF4-930E-B3E913A87196}" dt="2022-07-24T17:00:08.961" v="30" actId="47"/>
        <pc:sldMkLst>
          <pc:docMk/>
          <pc:sldMk cId="2425069664" sldId="278"/>
        </pc:sldMkLst>
      </pc:sldChg>
      <pc:sldChg chg="modSp mod">
        <pc:chgData name="Glen Jones" userId="e846aaca-4b24-4b13-b0d0-f2308e16b284" providerId="ADAL" clId="{7342A3D5-5115-4AF4-930E-B3E913A87196}" dt="2022-06-28T18:14:02.241" v="7" actId="1076"/>
        <pc:sldMkLst>
          <pc:docMk/>
          <pc:sldMk cId="4273759124" sldId="279"/>
        </pc:sldMkLst>
        <pc:spChg chg="mod">
          <ac:chgData name="Glen Jones" userId="e846aaca-4b24-4b13-b0d0-f2308e16b284" providerId="ADAL" clId="{7342A3D5-5115-4AF4-930E-B3E913A87196}" dt="2022-06-28T18:13:14.255" v="1" actId="27636"/>
          <ac:spMkLst>
            <pc:docMk/>
            <pc:sldMk cId="4273759124" sldId="279"/>
            <ac:spMk id="6" creationId="{731938AE-C7D9-634F-66A1-F3735A64F606}"/>
          </ac:spMkLst>
        </pc:spChg>
        <pc:picChg chg="mod">
          <ac:chgData name="Glen Jones" userId="e846aaca-4b24-4b13-b0d0-f2308e16b284" providerId="ADAL" clId="{7342A3D5-5115-4AF4-930E-B3E913A87196}" dt="2022-06-28T18:14:02.241" v="7" actId="1076"/>
          <ac:picMkLst>
            <pc:docMk/>
            <pc:sldMk cId="4273759124" sldId="279"/>
            <ac:picMk id="7" creationId="{A82C2FEB-EE39-CD09-539A-CAC1699C4B23}"/>
          </ac:picMkLst>
        </pc:picChg>
      </pc:sldChg>
      <pc:sldChg chg="delSp modSp mod">
        <pc:chgData name="Glen Jones" userId="e846aaca-4b24-4b13-b0d0-f2308e16b284" providerId="ADAL" clId="{7342A3D5-5115-4AF4-930E-B3E913A87196}" dt="2022-08-12T10:07:15.494" v="78" actId="1076"/>
        <pc:sldMkLst>
          <pc:docMk/>
          <pc:sldMk cId="418504607" sldId="281"/>
        </pc:sldMkLst>
        <pc:spChg chg="mod">
          <ac:chgData name="Glen Jones" userId="e846aaca-4b24-4b13-b0d0-f2308e16b284" providerId="ADAL" clId="{7342A3D5-5115-4AF4-930E-B3E913A87196}" dt="2022-08-12T10:07:15.494" v="78" actId="1076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7342A3D5-5115-4AF4-930E-B3E913A87196}" dt="2022-08-12T10:06:58.950" v="68"/>
          <ac:spMkLst>
            <pc:docMk/>
            <pc:sldMk cId="418504607" sldId="281"/>
            <ac:spMk id="3" creationId="{FA79B487-2B39-D1FB-C619-7086E17203C8}"/>
          </ac:spMkLst>
        </pc:spChg>
        <pc:spChg chg="del">
          <ac:chgData name="Glen Jones" userId="e846aaca-4b24-4b13-b0d0-f2308e16b284" providerId="ADAL" clId="{7342A3D5-5115-4AF4-930E-B3E913A87196}" dt="2022-08-12T10:07:10.758" v="77" actId="478"/>
          <ac:spMkLst>
            <pc:docMk/>
            <pc:sldMk cId="418504607" sldId="281"/>
            <ac:spMk id="5" creationId="{A43770E1-C2E2-7310-4685-856705535BBF}"/>
          </ac:spMkLst>
        </pc:spChg>
        <pc:picChg chg="mod">
          <ac:chgData name="Glen Jones" userId="e846aaca-4b24-4b13-b0d0-f2308e16b284" providerId="ADAL" clId="{7342A3D5-5115-4AF4-930E-B3E913A87196}" dt="2022-08-12T10:07:00.374" v="69" actId="1076"/>
          <ac:picMkLst>
            <pc:docMk/>
            <pc:sldMk cId="418504607" sldId="281"/>
            <ac:picMk id="7" creationId="{3083C170-2DD3-02C9-FE84-6A0FB64A0C3D}"/>
          </ac:picMkLst>
        </pc:picChg>
      </pc:sldChg>
      <pc:sldChg chg="modSp mod">
        <pc:chgData name="Glen Jones" userId="e846aaca-4b24-4b13-b0d0-f2308e16b284" providerId="ADAL" clId="{7342A3D5-5115-4AF4-930E-B3E913A87196}" dt="2022-08-12T10:07:22.334" v="80" actId="1076"/>
        <pc:sldMkLst>
          <pc:docMk/>
          <pc:sldMk cId="1463621575" sldId="282"/>
        </pc:sldMkLst>
        <pc:spChg chg="mod">
          <ac:chgData name="Glen Jones" userId="e846aaca-4b24-4b13-b0d0-f2308e16b284" providerId="ADAL" clId="{7342A3D5-5115-4AF4-930E-B3E913A87196}" dt="2022-08-12T10:07:21.262" v="79"/>
          <ac:spMkLst>
            <pc:docMk/>
            <pc:sldMk cId="1463621575" sldId="282"/>
            <ac:spMk id="3" creationId="{FA79B487-2B39-D1FB-C619-7086E17203C8}"/>
          </ac:spMkLst>
        </pc:spChg>
        <pc:picChg chg="mod">
          <ac:chgData name="Glen Jones" userId="e846aaca-4b24-4b13-b0d0-f2308e16b284" providerId="ADAL" clId="{7342A3D5-5115-4AF4-930E-B3E913A87196}" dt="2022-08-12T10:07:22.334" v="80" actId="1076"/>
          <ac:picMkLst>
            <pc:docMk/>
            <pc:sldMk cId="1463621575" sldId="282"/>
            <ac:picMk id="6" creationId="{4F69C96F-8227-A171-9315-B777F0A5BCC5}"/>
          </ac:picMkLst>
        </pc:picChg>
      </pc:sldChg>
      <pc:sldChg chg="modSp mod">
        <pc:chgData name="Glen Jones" userId="e846aaca-4b24-4b13-b0d0-f2308e16b284" providerId="ADAL" clId="{7342A3D5-5115-4AF4-930E-B3E913A87196}" dt="2022-08-12T10:07:29.246" v="82" actId="1076"/>
        <pc:sldMkLst>
          <pc:docMk/>
          <pc:sldMk cId="26346991" sldId="283"/>
        </pc:sldMkLst>
        <pc:spChg chg="mod">
          <ac:chgData name="Glen Jones" userId="e846aaca-4b24-4b13-b0d0-f2308e16b284" providerId="ADAL" clId="{7342A3D5-5115-4AF4-930E-B3E913A87196}" dt="2022-08-12T10:07:27.640" v="81"/>
          <ac:spMkLst>
            <pc:docMk/>
            <pc:sldMk cId="26346991" sldId="283"/>
            <ac:spMk id="3" creationId="{FA79B487-2B39-D1FB-C619-7086E17203C8}"/>
          </ac:spMkLst>
        </pc:spChg>
        <pc:picChg chg="mod">
          <ac:chgData name="Glen Jones" userId="e846aaca-4b24-4b13-b0d0-f2308e16b284" providerId="ADAL" clId="{7342A3D5-5115-4AF4-930E-B3E913A87196}" dt="2022-08-12T10:07:29.246" v="82" actId="1076"/>
          <ac:picMkLst>
            <pc:docMk/>
            <pc:sldMk cId="26346991" sldId="283"/>
            <ac:picMk id="6" creationId="{2CB92B33-9A85-31AC-FB4D-9BBEA35CFBE5}"/>
          </ac:picMkLst>
        </pc:picChg>
      </pc:sldChg>
      <pc:sldChg chg="modSp mod ord">
        <pc:chgData name="Glen Jones" userId="e846aaca-4b24-4b13-b0d0-f2308e16b284" providerId="ADAL" clId="{7342A3D5-5115-4AF4-930E-B3E913A87196}" dt="2022-08-12T10:08:02.382" v="91" actId="1076"/>
        <pc:sldMkLst>
          <pc:docMk/>
          <pc:sldMk cId="633708485" sldId="284"/>
        </pc:sldMkLst>
        <pc:spChg chg="mod">
          <ac:chgData name="Glen Jones" userId="e846aaca-4b24-4b13-b0d0-f2308e16b284" providerId="ADAL" clId="{7342A3D5-5115-4AF4-930E-B3E913A87196}" dt="2022-08-12T10:07:56.310" v="89" actId="1076"/>
          <ac:spMkLst>
            <pc:docMk/>
            <pc:sldMk cId="633708485" sldId="284"/>
            <ac:spMk id="2" creationId="{871F52B6-B1E5-A1FF-1BD3-5FF6AF4DC0F8}"/>
          </ac:spMkLst>
        </pc:spChg>
        <pc:spChg chg="mod">
          <ac:chgData name="Glen Jones" userId="e846aaca-4b24-4b13-b0d0-f2308e16b284" providerId="ADAL" clId="{7342A3D5-5115-4AF4-930E-B3E913A87196}" dt="2022-08-12T10:07:51.666" v="87"/>
          <ac:spMkLst>
            <pc:docMk/>
            <pc:sldMk cId="633708485" sldId="284"/>
            <ac:spMk id="3" creationId="{FA79B487-2B39-D1FB-C619-7086E17203C8}"/>
          </ac:spMkLst>
        </pc:spChg>
        <pc:spChg chg="mod">
          <ac:chgData name="Glen Jones" userId="e846aaca-4b24-4b13-b0d0-f2308e16b284" providerId="ADAL" clId="{7342A3D5-5115-4AF4-930E-B3E913A87196}" dt="2022-08-12T10:07:59.037" v="90" actId="1076"/>
          <ac:spMkLst>
            <pc:docMk/>
            <pc:sldMk cId="633708485" sldId="284"/>
            <ac:spMk id="5" creationId="{A43770E1-C2E2-7310-4685-856705535BBF}"/>
          </ac:spMkLst>
        </pc:spChg>
        <pc:spChg chg="mod">
          <ac:chgData name="Glen Jones" userId="e846aaca-4b24-4b13-b0d0-f2308e16b284" providerId="ADAL" clId="{7342A3D5-5115-4AF4-930E-B3E913A87196}" dt="2022-08-12T10:08:02.382" v="91" actId="1076"/>
          <ac:spMkLst>
            <pc:docMk/>
            <pc:sldMk cId="633708485" sldId="284"/>
            <ac:spMk id="7" creationId="{BFC41DD1-EE97-36F1-5CE8-A6001F3A7BCD}"/>
          </ac:spMkLst>
        </pc:spChg>
        <pc:picChg chg="mod">
          <ac:chgData name="Glen Jones" userId="e846aaca-4b24-4b13-b0d0-f2308e16b284" providerId="ADAL" clId="{7342A3D5-5115-4AF4-930E-B3E913A87196}" dt="2022-08-12T10:07:53.622" v="88" actId="1076"/>
          <ac:picMkLst>
            <pc:docMk/>
            <pc:sldMk cId="633708485" sldId="284"/>
            <ac:picMk id="6" creationId="{651EA1A5-6C72-8FAC-B410-7A3B3B886C50}"/>
          </ac:picMkLst>
        </pc:picChg>
      </pc:sldChg>
      <pc:sldChg chg="modSp del mod">
        <pc:chgData name="Glen Jones" userId="e846aaca-4b24-4b13-b0d0-f2308e16b284" providerId="ADAL" clId="{7342A3D5-5115-4AF4-930E-B3E913A87196}" dt="2022-06-28T18:14:31.176" v="14" actId="2696"/>
        <pc:sldMkLst>
          <pc:docMk/>
          <pc:sldMk cId="2830977930" sldId="285"/>
        </pc:sldMkLst>
        <pc:picChg chg="mod">
          <ac:chgData name="Glen Jones" userId="e846aaca-4b24-4b13-b0d0-f2308e16b284" providerId="ADAL" clId="{7342A3D5-5115-4AF4-930E-B3E913A87196}" dt="2022-06-28T18:14:19.569" v="12" actId="1076"/>
          <ac:picMkLst>
            <pc:docMk/>
            <pc:sldMk cId="2830977930" sldId="285"/>
            <ac:picMk id="6" creationId="{232BD2BC-AA9A-6232-BE42-E76045D06D73}"/>
          </ac:picMkLst>
        </pc:picChg>
      </pc:sldChg>
      <pc:sldChg chg="modSp mod">
        <pc:chgData name="Glen Jones" userId="e846aaca-4b24-4b13-b0d0-f2308e16b284" providerId="ADAL" clId="{7342A3D5-5115-4AF4-930E-B3E913A87196}" dt="2022-08-12T10:07:43.686" v="86" actId="1076"/>
        <pc:sldMkLst>
          <pc:docMk/>
          <pc:sldMk cId="292875226" sldId="286"/>
        </pc:sldMkLst>
        <pc:spChg chg="mod">
          <ac:chgData name="Glen Jones" userId="e846aaca-4b24-4b13-b0d0-f2308e16b284" providerId="ADAL" clId="{7342A3D5-5115-4AF4-930E-B3E913A87196}" dt="2022-08-12T10:07:43.686" v="86" actId="1076"/>
          <ac:spMkLst>
            <pc:docMk/>
            <pc:sldMk cId="292875226" sldId="286"/>
            <ac:spMk id="2" creationId="{871F52B6-B1E5-A1FF-1BD3-5FF6AF4DC0F8}"/>
          </ac:spMkLst>
        </pc:spChg>
        <pc:spChg chg="mod">
          <ac:chgData name="Glen Jones" userId="e846aaca-4b24-4b13-b0d0-f2308e16b284" providerId="ADAL" clId="{7342A3D5-5115-4AF4-930E-B3E913A87196}" dt="2022-08-12T10:07:36.983" v="83"/>
          <ac:spMkLst>
            <pc:docMk/>
            <pc:sldMk cId="292875226" sldId="286"/>
            <ac:spMk id="3" creationId="{FA79B487-2B39-D1FB-C619-7086E17203C8}"/>
          </ac:spMkLst>
        </pc:spChg>
        <pc:spChg chg="mod">
          <ac:chgData name="Glen Jones" userId="e846aaca-4b24-4b13-b0d0-f2308e16b284" providerId="ADAL" clId="{7342A3D5-5115-4AF4-930E-B3E913A87196}" dt="2022-08-12T10:07:40.758" v="85" actId="1076"/>
          <ac:spMkLst>
            <pc:docMk/>
            <pc:sldMk cId="292875226" sldId="286"/>
            <ac:spMk id="5" creationId="{A43770E1-C2E2-7310-4685-856705535BBF}"/>
          </ac:spMkLst>
        </pc:spChg>
        <pc:picChg chg="mod">
          <ac:chgData name="Glen Jones" userId="e846aaca-4b24-4b13-b0d0-f2308e16b284" providerId="ADAL" clId="{7342A3D5-5115-4AF4-930E-B3E913A87196}" dt="2022-08-12T10:07:38.669" v="84" actId="1076"/>
          <ac:picMkLst>
            <pc:docMk/>
            <pc:sldMk cId="292875226" sldId="286"/>
            <ac:picMk id="6" creationId="{12D98F40-249E-72C0-CD50-600C3F618730}"/>
          </ac:picMkLst>
        </pc:picChg>
      </pc:sldChg>
      <pc:sldChg chg="modSp mod">
        <pc:chgData name="Glen Jones" userId="e846aaca-4b24-4b13-b0d0-f2308e16b284" providerId="ADAL" clId="{7342A3D5-5115-4AF4-930E-B3E913A87196}" dt="2022-08-12T10:08:20.494" v="96" actId="1076"/>
        <pc:sldMkLst>
          <pc:docMk/>
          <pc:sldMk cId="302053578" sldId="287"/>
        </pc:sldMkLst>
        <pc:spChg chg="mod">
          <ac:chgData name="Glen Jones" userId="e846aaca-4b24-4b13-b0d0-f2308e16b284" providerId="ADAL" clId="{7342A3D5-5115-4AF4-930E-B3E913A87196}" dt="2022-08-12T10:08:20.494" v="96" actId="1076"/>
          <ac:spMkLst>
            <pc:docMk/>
            <pc:sldMk cId="302053578" sldId="287"/>
            <ac:spMk id="2" creationId="{871F52B6-B1E5-A1FF-1BD3-5FF6AF4DC0F8}"/>
          </ac:spMkLst>
        </pc:spChg>
        <pc:spChg chg="mod">
          <ac:chgData name="Glen Jones" userId="e846aaca-4b24-4b13-b0d0-f2308e16b284" providerId="ADAL" clId="{7342A3D5-5115-4AF4-930E-B3E913A87196}" dt="2022-08-12T10:08:11.352" v="93" actId="6549"/>
          <ac:spMkLst>
            <pc:docMk/>
            <pc:sldMk cId="302053578" sldId="287"/>
            <ac:spMk id="3" creationId="{FA79B487-2B39-D1FB-C619-7086E17203C8}"/>
          </ac:spMkLst>
        </pc:spChg>
        <pc:spChg chg="mod">
          <ac:chgData name="Glen Jones" userId="e846aaca-4b24-4b13-b0d0-f2308e16b284" providerId="ADAL" clId="{7342A3D5-5115-4AF4-930E-B3E913A87196}" dt="2022-08-12T10:08:16.950" v="95" actId="1076"/>
          <ac:spMkLst>
            <pc:docMk/>
            <pc:sldMk cId="302053578" sldId="287"/>
            <ac:spMk id="5" creationId="{A43770E1-C2E2-7310-4685-856705535BBF}"/>
          </ac:spMkLst>
        </pc:spChg>
        <pc:picChg chg="mod">
          <ac:chgData name="Glen Jones" userId="e846aaca-4b24-4b13-b0d0-f2308e16b284" providerId="ADAL" clId="{7342A3D5-5115-4AF4-930E-B3E913A87196}" dt="2022-08-12T10:08:13.358" v="94" actId="1076"/>
          <ac:picMkLst>
            <pc:docMk/>
            <pc:sldMk cId="302053578" sldId="287"/>
            <ac:picMk id="6" creationId="{9CA2F997-FC12-ADD1-B73B-7DCB237EE80E}"/>
          </ac:picMkLst>
        </pc:picChg>
      </pc:sldChg>
      <pc:sldChg chg="modSp mod">
        <pc:chgData name="Glen Jones" userId="e846aaca-4b24-4b13-b0d0-f2308e16b284" providerId="ADAL" clId="{7342A3D5-5115-4AF4-930E-B3E913A87196}" dt="2022-08-12T10:08:49.397" v="104" actId="1076"/>
        <pc:sldMkLst>
          <pc:docMk/>
          <pc:sldMk cId="1482251407" sldId="288"/>
        </pc:sldMkLst>
        <pc:spChg chg="mod">
          <ac:chgData name="Glen Jones" userId="e846aaca-4b24-4b13-b0d0-f2308e16b284" providerId="ADAL" clId="{7342A3D5-5115-4AF4-930E-B3E913A87196}" dt="2022-08-12T10:08:49.397" v="104" actId="1076"/>
          <ac:spMkLst>
            <pc:docMk/>
            <pc:sldMk cId="1482251407" sldId="288"/>
            <ac:spMk id="2" creationId="{871F52B6-B1E5-A1FF-1BD3-5FF6AF4DC0F8}"/>
          </ac:spMkLst>
        </pc:spChg>
        <pc:spChg chg="mod">
          <ac:chgData name="Glen Jones" userId="e846aaca-4b24-4b13-b0d0-f2308e16b284" providerId="ADAL" clId="{7342A3D5-5115-4AF4-930E-B3E913A87196}" dt="2022-08-12T10:08:43.645" v="102"/>
          <ac:spMkLst>
            <pc:docMk/>
            <pc:sldMk cId="1482251407" sldId="288"/>
            <ac:spMk id="3" creationId="{FA79B487-2B39-D1FB-C619-7086E17203C8}"/>
          </ac:spMkLst>
        </pc:spChg>
        <pc:spChg chg="mod">
          <ac:chgData name="Glen Jones" userId="e846aaca-4b24-4b13-b0d0-f2308e16b284" providerId="ADAL" clId="{7342A3D5-5115-4AF4-930E-B3E913A87196}" dt="2022-08-12T10:08:46.286" v="103" actId="1076"/>
          <ac:spMkLst>
            <pc:docMk/>
            <pc:sldMk cId="1482251407" sldId="288"/>
            <ac:spMk id="5" creationId="{A43770E1-C2E2-7310-4685-856705535BBF}"/>
          </ac:spMkLst>
        </pc:spChg>
      </pc:sldChg>
      <pc:sldChg chg="modSp mod ord">
        <pc:chgData name="Glen Jones" userId="e846aaca-4b24-4b13-b0d0-f2308e16b284" providerId="ADAL" clId="{7342A3D5-5115-4AF4-930E-B3E913A87196}" dt="2022-08-12T10:08:35.822" v="101" actId="1076"/>
        <pc:sldMkLst>
          <pc:docMk/>
          <pc:sldMk cId="2201528743" sldId="289"/>
        </pc:sldMkLst>
        <pc:spChg chg="mod">
          <ac:chgData name="Glen Jones" userId="e846aaca-4b24-4b13-b0d0-f2308e16b284" providerId="ADAL" clId="{7342A3D5-5115-4AF4-930E-B3E913A87196}" dt="2022-08-12T10:08:35.822" v="101" actId="1076"/>
          <ac:spMkLst>
            <pc:docMk/>
            <pc:sldMk cId="2201528743" sldId="289"/>
            <ac:spMk id="2" creationId="{871F52B6-B1E5-A1FF-1BD3-5FF6AF4DC0F8}"/>
          </ac:spMkLst>
        </pc:spChg>
        <pc:spChg chg="mod">
          <ac:chgData name="Glen Jones" userId="e846aaca-4b24-4b13-b0d0-f2308e16b284" providerId="ADAL" clId="{7342A3D5-5115-4AF4-930E-B3E913A87196}" dt="2022-08-12T10:08:27.606" v="98"/>
          <ac:spMkLst>
            <pc:docMk/>
            <pc:sldMk cId="2201528743" sldId="289"/>
            <ac:spMk id="3" creationId="{FA79B487-2B39-D1FB-C619-7086E17203C8}"/>
          </ac:spMkLst>
        </pc:spChg>
        <pc:spChg chg="mod">
          <ac:chgData name="Glen Jones" userId="e846aaca-4b24-4b13-b0d0-f2308e16b284" providerId="ADAL" clId="{7342A3D5-5115-4AF4-930E-B3E913A87196}" dt="2022-08-12T10:08:33.462" v="100" actId="1076"/>
          <ac:spMkLst>
            <pc:docMk/>
            <pc:sldMk cId="2201528743" sldId="289"/>
            <ac:spMk id="5" creationId="{A43770E1-C2E2-7310-4685-856705535BBF}"/>
          </ac:spMkLst>
        </pc:spChg>
        <pc:picChg chg="mod">
          <ac:chgData name="Glen Jones" userId="e846aaca-4b24-4b13-b0d0-f2308e16b284" providerId="ADAL" clId="{7342A3D5-5115-4AF4-930E-B3E913A87196}" dt="2022-08-12T10:08:30.542" v="99" actId="1076"/>
          <ac:picMkLst>
            <pc:docMk/>
            <pc:sldMk cId="2201528743" sldId="289"/>
            <ac:picMk id="6" creationId="{57BE9401-989E-F31E-8243-F4B48A7AF208}"/>
          </ac:picMkLst>
        </pc:picChg>
      </pc:sldChg>
      <pc:sldChg chg="modSp mod modAnim">
        <pc:chgData name="Glen Jones" userId="e846aaca-4b24-4b13-b0d0-f2308e16b284" providerId="ADAL" clId="{7342A3D5-5115-4AF4-930E-B3E913A87196}" dt="2022-08-12T10:06:19.286" v="65" actId="6549"/>
        <pc:sldMkLst>
          <pc:docMk/>
          <pc:sldMk cId="4055684773" sldId="292"/>
        </pc:sldMkLst>
        <pc:spChg chg="mod">
          <ac:chgData name="Glen Jones" userId="e846aaca-4b24-4b13-b0d0-f2308e16b284" providerId="ADAL" clId="{7342A3D5-5115-4AF4-930E-B3E913A87196}" dt="2022-06-28T18:13:14.288" v="3" actId="27636"/>
          <ac:spMkLst>
            <pc:docMk/>
            <pc:sldMk cId="4055684773" sldId="292"/>
            <ac:spMk id="3" creationId="{FA79B487-2B39-D1FB-C619-7086E17203C8}"/>
          </ac:spMkLst>
        </pc:spChg>
        <pc:spChg chg="mod">
          <ac:chgData name="Glen Jones" userId="e846aaca-4b24-4b13-b0d0-f2308e16b284" providerId="ADAL" clId="{7342A3D5-5115-4AF4-930E-B3E913A87196}" dt="2022-08-12T10:06:19.286" v="65" actId="6549"/>
          <ac:spMkLst>
            <pc:docMk/>
            <pc:sldMk cId="4055684773" sldId="292"/>
            <ac:spMk id="5" creationId="{B9AEC70B-470A-FD8F-35A9-CCE9F5E6B6EA}"/>
          </ac:spMkLst>
        </pc:spChg>
        <pc:spChg chg="mod">
          <ac:chgData name="Glen Jones" userId="e846aaca-4b24-4b13-b0d0-f2308e16b284" providerId="ADAL" clId="{7342A3D5-5115-4AF4-930E-B3E913A87196}" dt="2022-06-28T18:13:14.281" v="2" actId="27636"/>
          <ac:spMkLst>
            <pc:docMk/>
            <pc:sldMk cId="4055684773" sldId="292"/>
            <ac:spMk id="6" creationId="{731938AE-C7D9-634F-66A1-F3735A64F606}"/>
          </ac:spMkLst>
        </pc:spChg>
      </pc:sldChg>
      <pc:sldChg chg="modSp mod">
        <pc:chgData name="Glen Jones" userId="e846aaca-4b24-4b13-b0d0-f2308e16b284" providerId="ADAL" clId="{7342A3D5-5115-4AF4-930E-B3E913A87196}" dt="2022-06-28T18:13:14.307" v="5" actId="27636"/>
        <pc:sldMkLst>
          <pc:docMk/>
          <pc:sldMk cId="2113469465" sldId="294"/>
        </pc:sldMkLst>
        <pc:spChg chg="mod">
          <ac:chgData name="Glen Jones" userId="e846aaca-4b24-4b13-b0d0-f2308e16b284" providerId="ADAL" clId="{7342A3D5-5115-4AF4-930E-B3E913A87196}" dt="2022-06-28T18:13:14.306" v="4" actId="27636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7342A3D5-5115-4AF4-930E-B3E913A87196}" dt="2022-06-28T18:13:14.307" v="5" actId="27636"/>
          <ac:spMkLst>
            <pc:docMk/>
            <pc:sldMk cId="2113469465" sldId="294"/>
            <ac:spMk id="5" creationId="{74D89600-640D-7F15-B162-3FFBC8D092E8}"/>
          </ac:spMkLst>
        </pc:spChg>
      </pc:sldChg>
      <pc:sldChg chg="modSp mod">
        <pc:chgData name="Glen Jones" userId="e846aaca-4b24-4b13-b0d0-f2308e16b284" providerId="ADAL" clId="{7342A3D5-5115-4AF4-930E-B3E913A87196}" dt="2022-08-12T10:09:16.102" v="111" actId="1076"/>
        <pc:sldMkLst>
          <pc:docMk/>
          <pc:sldMk cId="2768472623" sldId="295"/>
        </pc:sldMkLst>
        <pc:spChg chg="mod">
          <ac:chgData name="Glen Jones" userId="e846aaca-4b24-4b13-b0d0-f2308e16b284" providerId="ADAL" clId="{7342A3D5-5115-4AF4-930E-B3E913A87196}" dt="2022-08-12T10:09:16.102" v="111" actId="1076"/>
          <ac:spMkLst>
            <pc:docMk/>
            <pc:sldMk cId="2768472623" sldId="295"/>
            <ac:spMk id="2" creationId="{871F52B6-B1E5-A1FF-1BD3-5FF6AF4DC0F8}"/>
          </ac:spMkLst>
        </pc:spChg>
        <pc:spChg chg="mod">
          <ac:chgData name="Glen Jones" userId="e846aaca-4b24-4b13-b0d0-f2308e16b284" providerId="ADAL" clId="{7342A3D5-5115-4AF4-930E-B3E913A87196}" dt="2022-08-12T10:09:10.890" v="109"/>
          <ac:spMkLst>
            <pc:docMk/>
            <pc:sldMk cId="2768472623" sldId="295"/>
            <ac:spMk id="3" creationId="{FA79B487-2B39-D1FB-C619-7086E17203C8}"/>
          </ac:spMkLst>
        </pc:spChg>
        <pc:spChg chg="mod">
          <ac:chgData name="Glen Jones" userId="e846aaca-4b24-4b13-b0d0-f2308e16b284" providerId="ADAL" clId="{7342A3D5-5115-4AF4-930E-B3E913A87196}" dt="2022-08-12T10:09:12.822" v="110" actId="1076"/>
          <ac:spMkLst>
            <pc:docMk/>
            <pc:sldMk cId="2768472623" sldId="295"/>
            <ac:spMk id="5" creationId="{A43770E1-C2E2-7310-4685-856705535BBF}"/>
          </ac:spMkLst>
        </pc:spChg>
      </pc:sldChg>
      <pc:sldChg chg="modSp mod ord">
        <pc:chgData name="Glen Jones" userId="e846aaca-4b24-4b13-b0d0-f2308e16b284" providerId="ADAL" clId="{7342A3D5-5115-4AF4-930E-B3E913A87196}" dt="2022-08-12T10:09:04.286" v="108" actId="1076"/>
        <pc:sldMkLst>
          <pc:docMk/>
          <pc:sldMk cId="3065799640" sldId="296"/>
        </pc:sldMkLst>
        <pc:spChg chg="mod">
          <ac:chgData name="Glen Jones" userId="e846aaca-4b24-4b13-b0d0-f2308e16b284" providerId="ADAL" clId="{7342A3D5-5115-4AF4-930E-B3E913A87196}" dt="2022-08-12T10:08:52.997" v="105" actId="1076"/>
          <ac:spMkLst>
            <pc:docMk/>
            <pc:sldMk cId="3065799640" sldId="296"/>
            <ac:spMk id="2" creationId="{871F52B6-B1E5-A1FF-1BD3-5FF6AF4DC0F8}"/>
          </ac:spMkLst>
        </pc:spChg>
        <pc:spChg chg="mod">
          <ac:chgData name="Glen Jones" userId="e846aaca-4b24-4b13-b0d0-f2308e16b284" providerId="ADAL" clId="{7342A3D5-5115-4AF4-930E-B3E913A87196}" dt="2022-08-12T10:09:02.889" v="107"/>
          <ac:spMkLst>
            <pc:docMk/>
            <pc:sldMk cId="3065799640" sldId="296"/>
            <ac:spMk id="3" creationId="{FA79B487-2B39-D1FB-C619-7086E17203C8}"/>
          </ac:spMkLst>
        </pc:spChg>
        <pc:spChg chg="mod">
          <ac:chgData name="Glen Jones" userId="e846aaca-4b24-4b13-b0d0-f2308e16b284" providerId="ADAL" clId="{7342A3D5-5115-4AF4-930E-B3E913A87196}" dt="2022-08-12T10:08:56.526" v="106" actId="1076"/>
          <ac:spMkLst>
            <pc:docMk/>
            <pc:sldMk cId="3065799640" sldId="296"/>
            <ac:spMk id="5" creationId="{A43770E1-C2E2-7310-4685-856705535BBF}"/>
          </ac:spMkLst>
        </pc:spChg>
        <pc:picChg chg="mod">
          <ac:chgData name="Glen Jones" userId="e846aaca-4b24-4b13-b0d0-f2308e16b284" providerId="ADAL" clId="{7342A3D5-5115-4AF4-930E-B3E913A87196}" dt="2022-08-12T10:09:04.286" v="108" actId="1076"/>
          <ac:picMkLst>
            <pc:docMk/>
            <pc:sldMk cId="3065799640" sldId="296"/>
            <ac:picMk id="6" creationId="{232BD2BC-AA9A-6232-BE42-E76045D06D73}"/>
          </ac:picMkLst>
        </pc:picChg>
      </pc:sldChg>
      <pc:sldChg chg="del">
        <pc:chgData name="Glen Jones" userId="e846aaca-4b24-4b13-b0d0-f2308e16b284" providerId="ADAL" clId="{7342A3D5-5115-4AF4-930E-B3E913A87196}" dt="2022-08-12T10:09:21.848" v="112" actId="47"/>
        <pc:sldMkLst>
          <pc:docMk/>
          <pc:sldMk cId="232024042" sldId="328"/>
        </pc:sldMkLst>
      </pc:sldChg>
      <pc:sldChg chg="del">
        <pc:chgData name="Glen Jones" userId="e846aaca-4b24-4b13-b0d0-f2308e16b284" providerId="ADAL" clId="{7342A3D5-5115-4AF4-930E-B3E913A87196}" dt="2022-08-15T13:22:03.075" v="348" actId="47"/>
        <pc:sldMkLst>
          <pc:docMk/>
          <pc:sldMk cId="1645002962" sldId="329"/>
        </pc:sldMkLst>
      </pc:sldChg>
      <pc:sldChg chg="modAnim">
        <pc:chgData name="Glen Jones" userId="e846aaca-4b24-4b13-b0d0-f2308e16b284" providerId="ADAL" clId="{7342A3D5-5115-4AF4-930E-B3E913A87196}" dt="2022-08-12T10:06:31.531" v="67"/>
        <pc:sldMkLst>
          <pc:docMk/>
          <pc:sldMk cId="1439205763" sldId="360"/>
        </pc:sldMkLst>
      </pc:sldChg>
      <pc:sldChg chg="modSp mod">
        <pc:chgData name="Glen Jones" userId="e846aaca-4b24-4b13-b0d0-f2308e16b284" providerId="ADAL" clId="{7342A3D5-5115-4AF4-930E-B3E913A87196}" dt="2022-08-15T15:03:59.271" v="350" actId="20577"/>
        <pc:sldMkLst>
          <pc:docMk/>
          <pc:sldMk cId="2837964923" sldId="363"/>
        </pc:sldMkLst>
        <pc:graphicFrameChg chg="mod modGraphic">
          <ac:chgData name="Glen Jones" userId="e846aaca-4b24-4b13-b0d0-f2308e16b284" providerId="ADAL" clId="{7342A3D5-5115-4AF4-930E-B3E913A87196}" dt="2022-08-15T15:03:59.271" v="350" actId="2057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addSp delSp modSp mod">
        <pc:chgData name="Glen Jones" userId="e846aaca-4b24-4b13-b0d0-f2308e16b284" providerId="ADAL" clId="{7342A3D5-5115-4AF4-930E-B3E913A87196}" dt="2022-08-12T10:13:53.199" v="347" actId="6549"/>
        <pc:sldMkLst>
          <pc:docMk/>
          <pc:sldMk cId="3756530654" sldId="364"/>
        </pc:sldMkLst>
        <pc:spChg chg="add del mod">
          <ac:chgData name="Glen Jones" userId="e846aaca-4b24-4b13-b0d0-f2308e16b284" providerId="ADAL" clId="{7342A3D5-5115-4AF4-930E-B3E913A87196}" dt="2022-08-12T10:12:11.214" v="221" actId="478"/>
          <ac:spMkLst>
            <pc:docMk/>
            <pc:sldMk cId="3756530654" sldId="364"/>
            <ac:spMk id="2" creationId="{AB627EA5-4EDD-8E10-523C-18AB498BCB27}"/>
          </ac:spMkLst>
        </pc:spChg>
        <pc:spChg chg="add mod">
          <ac:chgData name="Glen Jones" userId="e846aaca-4b24-4b13-b0d0-f2308e16b284" providerId="ADAL" clId="{7342A3D5-5115-4AF4-930E-B3E913A87196}" dt="2022-08-12T10:13:16.059" v="305" actId="27636"/>
          <ac:spMkLst>
            <pc:docMk/>
            <pc:sldMk cId="3756530654" sldId="364"/>
            <ac:spMk id="5" creationId="{7813DB3E-867E-A92D-8D57-3E3C8E86AF78}"/>
          </ac:spMkLst>
        </pc:spChg>
        <pc:spChg chg="del">
          <ac:chgData name="Glen Jones" userId="e846aaca-4b24-4b13-b0d0-f2308e16b284" providerId="ADAL" clId="{7342A3D5-5115-4AF4-930E-B3E913A87196}" dt="2022-08-12T10:10:11.462" v="131" actId="478"/>
          <ac:spMkLst>
            <pc:docMk/>
            <pc:sldMk cId="3756530654" sldId="364"/>
            <ac:spMk id="7" creationId="{4E07083D-D162-EDA2-CFB2-2A8ACD3F300D}"/>
          </ac:spMkLst>
        </pc:spChg>
        <pc:spChg chg="add mod">
          <ac:chgData name="Glen Jones" userId="e846aaca-4b24-4b13-b0d0-f2308e16b284" providerId="ADAL" clId="{7342A3D5-5115-4AF4-930E-B3E913A87196}" dt="2022-08-12T10:13:39.371" v="335" actId="27636"/>
          <ac:spMkLst>
            <pc:docMk/>
            <pc:sldMk cId="3756530654" sldId="364"/>
            <ac:spMk id="8" creationId="{34767869-5268-11B4-4489-1C1DB7B19CCA}"/>
          </ac:spMkLst>
        </pc:spChg>
        <pc:spChg chg="add mod">
          <ac:chgData name="Glen Jones" userId="e846aaca-4b24-4b13-b0d0-f2308e16b284" providerId="ADAL" clId="{7342A3D5-5115-4AF4-930E-B3E913A87196}" dt="2022-08-12T10:13:36.479" v="333" actId="115"/>
          <ac:spMkLst>
            <pc:docMk/>
            <pc:sldMk cId="3756530654" sldId="364"/>
            <ac:spMk id="9" creationId="{3173330A-B502-C255-862D-C1DD6DF9DDF0}"/>
          </ac:spMkLst>
        </pc:spChg>
        <pc:spChg chg="add mod">
          <ac:chgData name="Glen Jones" userId="e846aaca-4b24-4b13-b0d0-f2308e16b284" providerId="ADAL" clId="{7342A3D5-5115-4AF4-930E-B3E913A87196}" dt="2022-08-12T10:13:53.199" v="347" actId="6549"/>
          <ac:spMkLst>
            <pc:docMk/>
            <pc:sldMk cId="3756530654" sldId="364"/>
            <ac:spMk id="11" creationId="{31BF711B-9135-11B7-B47A-541F0FDD7DB0}"/>
          </ac:spMkLst>
        </pc:spChg>
        <pc:spChg chg="add mod">
          <ac:chgData name="Glen Jones" userId="e846aaca-4b24-4b13-b0d0-f2308e16b284" providerId="ADAL" clId="{7342A3D5-5115-4AF4-930E-B3E913A87196}" dt="2022-08-12T10:12:12.193" v="222"/>
          <ac:spMkLst>
            <pc:docMk/>
            <pc:sldMk cId="3756530654" sldId="364"/>
            <ac:spMk id="13" creationId="{621ABA22-659C-BF64-C7FD-FC41E067254C}"/>
          </ac:spMkLst>
        </pc:spChg>
        <pc:spChg chg="del">
          <ac:chgData name="Glen Jones" userId="e846aaca-4b24-4b13-b0d0-f2308e16b284" providerId="ADAL" clId="{7342A3D5-5115-4AF4-930E-B3E913A87196}" dt="2022-08-12T10:12:09.726" v="219" actId="478"/>
          <ac:spMkLst>
            <pc:docMk/>
            <pc:sldMk cId="3756530654" sldId="364"/>
            <ac:spMk id="16" creationId="{DC34DC73-29CD-E5E8-7F27-AC27DB5B1E92}"/>
          </ac:spMkLst>
        </pc:spChg>
        <pc:spChg chg="del">
          <ac:chgData name="Glen Jones" userId="e846aaca-4b24-4b13-b0d0-f2308e16b284" providerId="ADAL" clId="{7342A3D5-5115-4AF4-930E-B3E913A87196}" dt="2022-08-12T10:12:08.534" v="217" actId="478"/>
          <ac:spMkLst>
            <pc:docMk/>
            <pc:sldMk cId="3756530654" sldId="364"/>
            <ac:spMk id="17" creationId="{3E6BE0D9-85D8-57B4-41CE-BDDE44CBE3F4}"/>
          </ac:spMkLst>
        </pc:spChg>
        <pc:spChg chg="del">
          <ac:chgData name="Glen Jones" userId="e846aaca-4b24-4b13-b0d0-f2308e16b284" providerId="ADAL" clId="{7342A3D5-5115-4AF4-930E-B3E913A87196}" dt="2022-08-12T10:12:10.278" v="220" actId="478"/>
          <ac:spMkLst>
            <pc:docMk/>
            <pc:sldMk cId="3756530654" sldId="364"/>
            <ac:spMk id="18" creationId="{161CDE6F-956D-514E-27A2-60A492F3DD15}"/>
          </ac:spMkLst>
        </pc:spChg>
        <pc:spChg chg="del">
          <ac:chgData name="Glen Jones" userId="e846aaca-4b24-4b13-b0d0-f2308e16b284" providerId="ADAL" clId="{7342A3D5-5115-4AF4-930E-B3E913A87196}" dt="2022-08-12T10:12:09.149" v="218" actId="478"/>
          <ac:spMkLst>
            <pc:docMk/>
            <pc:sldMk cId="3756530654" sldId="364"/>
            <ac:spMk id="19" creationId="{1B4AB500-C711-94E6-0EC2-FC502538B119}"/>
          </ac:spMkLst>
        </pc:spChg>
      </pc:sldChg>
      <pc:sldChg chg="modSp mod">
        <pc:chgData name="Glen Jones" userId="e846aaca-4b24-4b13-b0d0-f2308e16b284" providerId="ADAL" clId="{7342A3D5-5115-4AF4-930E-B3E913A87196}" dt="2022-08-12T10:11:58.567" v="216" actId="403"/>
        <pc:sldMkLst>
          <pc:docMk/>
          <pc:sldMk cId="1983561604" sldId="367"/>
        </pc:sldMkLst>
        <pc:spChg chg="mod">
          <ac:chgData name="Glen Jones" userId="e846aaca-4b24-4b13-b0d0-f2308e16b284" providerId="ADAL" clId="{7342A3D5-5115-4AF4-930E-B3E913A87196}" dt="2022-08-12T10:10:06.671" v="130" actId="404"/>
          <ac:spMkLst>
            <pc:docMk/>
            <pc:sldMk cId="1983561604" sldId="367"/>
            <ac:spMk id="7" creationId="{4E07083D-D162-EDA2-CFB2-2A8ACD3F300D}"/>
          </ac:spMkLst>
        </pc:spChg>
        <pc:spChg chg="mod">
          <ac:chgData name="Glen Jones" userId="e846aaca-4b24-4b13-b0d0-f2308e16b284" providerId="ADAL" clId="{7342A3D5-5115-4AF4-930E-B3E913A87196}" dt="2022-08-12T10:11:30.940" v="201" actId="27636"/>
          <ac:spMkLst>
            <pc:docMk/>
            <pc:sldMk cId="1983561604" sldId="367"/>
            <ac:spMk id="16" creationId="{DC34DC73-29CD-E5E8-7F27-AC27DB5B1E92}"/>
          </ac:spMkLst>
        </pc:spChg>
        <pc:spChg chg="mod">
          <ac:chgData name="Glen Jones" userId="e846aaca-4b24-4b13-b0d0-f2308e16b284" providerId="ADAL" clId="{7342A3D5-5115-4AF4-930E-B3E913A87196}" dt="2022-08-12T10:11:44.333" v="207" actId="14100"/>
          <ac:spMkLst>
            <pc:docMk/>
            <pc:sldMk cId="1983561604" sldId="367"/>
            <ac:spMk id="17" creationId="{3E6BE0D9-85D8-57B4-41CE-BDDE44CBE3F4}"/>
          </ac:spMkLst>
        </pc:spChg>
        <pc:spChg chg="mod">
          <ac:chgData name="Glen Jones" userId="e846aaca-4b24-4b13-b0d0-f2308e16b284" providerId="ADAL" clId="{7342A3D5-5115-4AF4-930E-B3E913A87196}" dt="2022-08-12T10:11:51.735" v="213" actId="27636"/>
          <ac:spMkLst>
            <pc:docMk/>
            <pc:sldMk cId="1983561604" sldId="367"/>
            <ac:spMk id="18" creationId="{161CDE6F-956D-514E-27A2-60A492F3DD15}"/>
          </ac:spMkLst>
        </pc:spChg>
        <pc:spChg chg="mod">
          <ac:chgData name="Glen Jones" userId="e846aaca-4b24-4b13-b0d0-f2308e16b284" providerId="ADAL" clId="{7342A3D5-5115-4AF4-930E-B3E913A87196}" dt="2022-08-12T10:11:58.567" v="216" actId="403"/>
          <ac:spMkLst>
            <pc:docMk/>
            <pc:sldMk cId="1983561604" sldId="367"/>
            <ac:spMk id="19" creationId="{1B4AB500-C711-94E6-0EC2-FC502538B119}"/>
          </ac:spMkLst>
        </pc:spChg>
      </pc:sldChg>
    </pc:docChg>
  </pc:docChgLst>
  <pc:docChgLst>
    <pc:chgData name="Glen Jones" userId="e846aaca-4b24-4b13-b0d0-f2308e16b284" providerId="ADAL" clId="{DEB543C9-EF39-4D69-9F57-7DB97EA2E08E}"/>
    <pc:docChg chg="custSel addSld delSld modSld">
      <pc:chgData name="Glen Jones" userId="e846aaca-4b24-4b13-b0d0-f2308e16b284" providerId="ADAL" clId="{DEB543C9-EF39-4D69-9F57-7DB97EA2E08E}" dt="2022-06-28T12:00:53.867" v="493" actId="20577"/>
      <pc:docMkLst>
        <pc:docMk/>
      </pc:docMkLst>
      <pc:sldChg chg="modSp mod">
        <pc:chgData name="Glen Jones" userId="e846aaca-4b24-4b13-b0d0-f2308e16b284" providerId="ADAL" clId="{DEB543C9-EF39-4D69-9F57-7DB97EA2E08E}" dt="2022-06-28T11:49:21.800" v="9" actId="20577"/>
        <pc:sldMkLst>
          <pc:docMk/>
          <pc:sldMk cId="4010327805" sldId="274"/>
        </pc:sldMkLst>
        <pc:spChg chg="mod">
          <ac:chgData name="Glen Jones" userId="e846aaca-4b24-4b13-b0d0-f2308e16b284" providerId="ADAL" clId="{DEB543C9-EF39-4D69-9F57-7DB97EA2E08E}" dt="2022-06-28T11:49:21.800" v="9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Anim">
        <pc:chgData name="Glen Jones" userId="e846aaca-4b24-4b13-b0d0-f2308e16b284" providerId="ADAL" clId="{DEB543C9-EF39-4D69-9F57-7DB97EA2E08E}" dt="2022-06-28T12:00:53.867" v="493" actId="20577"/>
        <pc:sldMkLst>
          <pc:docMk/>
          <pc:sldMk cId="0" sldId="277"/>
        </pc:sldMkLst>
        <pc:spChg chg="mod">
          <ac:chgData name="Glen Jones" userId="e846aaca-4b24-4b13-b0d0-f2308e16b284" providerId="ADAL" clId="{DEB543C9-EF39-4D69-9F57-7DB97EA2E08E}" dt="2022-06-28T12:00:43.940" v="489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DEB543C9-EF39-4D69-9F57-7DB97EA2E08E}" dt="2022-06-28T12:00:53.867" v="493" actId="20577"/>
          <ac:spMkLst>
            <pc:docMk/>
            <pc:sldMk cId="0" sldId="277"/>
            <ac:spMk id="5" creationId="{D904D6C1-734D-0AB9-F629-AB913652AEC5}"/>
          </ac:spMkLst>
        </pc:spChg>
      </pc:sldChg>
      <pc:sldChg chg="del">
        <pc:chgData name="Glen Jones" userId="e846aaca-4b24-4b13-b0d0-f2308e16b284" providerId="ADAL" clId="{DEB543C9-EF39-4D69-9F57-7DB97EA2E08E}" dt="2022-06-28T11:56:50.496" v="339" actId="47"/>
        <pc:sldMkLst>
          <pc:docMk/>
          <pc:sldMk cId="478082198" sldId="280"/>
        </pc:sldMkLst>
      </pc:sldChg>
      <pc:sldChg chg="modSp">
        <pc:chgData name="Glen Jones" userId="e846aaca-4b24-4b13-b0d0-f2308e16b284" providerId="ADAL" clId="{DEB543C9-EF39-4D69-9F57-7DB97EA2E08E}" dt="2022-06-28T11:57:20.429" v="347" actId="20577"/>
        <pc:sldMkLst>
          <pc:docMk/>
          <pc:sldMk cId="418504607" sldId="281"/>
        </pc:sldMkLst>
        <pc:spChg chg="mod">
          <ac:chgData name="Glen Jones" userId="e846aaca-4b24-4b13-b0d0-f2308e16b284" providerId="ADAL" clId="{DEB543C9-EF39-4D69-9F57-7DB97EA2E08E}" dt="2022-06-28T11:57:20.429" v="347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1:57:17.682" v="344" actId="20577"/>
          <ac:spMkLst>
            <pc:docMk/>
            <pc:sldMk cId="418504607" sldId="281"/>
            <ac:spMk id="5" creationId="{A43770E1-C2E2-7310-4685-856705535BBF}"/>
          </ac:spMkLst>
        </pc:spChg>
      </pc:sldChg>
      <pc:sldChg chg="modSp mod">
        <pc:chgData name="Glen Jones" userId="e846aaca-4b24-4b13-b0d0-f2308e16b284" providerId="ADAL" clId="{DEB543C9-EF39-4D69-9F57-7DB97EA2E08E}" dt="2022-06-28T11:57:32.054" v="357" actId="1076"/>
        <pc:sldMkLst>
          <pc:docMk/>
          <pc:sldMk cId="1463621575" sldId="282"/>
        </pc:sldMkLst>
        <pc:spChg chg="mod">
          <ac:chgData name="Glen Jones" userId="e846aaca-4b24-4b13-b0d0-f2308e16b284" providerId="ADAL" clId="{DEB543C9-EF39-4D69-9F57-7DB97EA2E08E}" dt="2022-06-28T11:57:25.972" v="351" actId="20577"/>
          <ac:spMkLst>
            <pc:docMk/>
            <pc:sldMk cId="1463621575" sldId="282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1:57:28.388" v="356" actId="20577"/>
          <ac:spMkLst>
            <pc:docMk/>
            <pc:sldMk cId="1463621575" sldId="282"/>
            <ac:spMk id="5" creationId="{A43770E1-C2E2-7310-4685-856705535BBF}"/>
          </ac:spMkLst>
        </pc:spChg>
        <pc:picChg chg="mod">
          <ac:chgData name="Glen Jones" userId="e846aaca-4b24-4b13-b0d0-f2308e16b284" providerId="ADAL" clId="{DEB543C9-EF39-4D69-9F57-7DB97EA2E08E}" dt="2022-06-28T11:57:32.054" v="357" actId="1076"/>
          <ac:picMkLst>
            <pc:docMk/>
            <pc:sldMk cId="1463621575" sldId="282"/>
            <ac:picMk id="6" creationId="{4F69C96F-8227-A171-9315-B777F0A5BCC5}"/>
          </ac:picMkLst>
        </pc:picChg>
      </pc:sldChg>
      <pc:sldChg chg="modSp">
        <pc:chgData name="Glen Jones" userId="e846aaca-4b24-4b13-b0d0-f2308e16b284" providerId="ADAL" clId="{DEB543C9-EF39-4D69-9F57-7DB97EA2E08E}" dt="2022-06-28T11:58:02.564" v="381" actId="20577"/>
        <pc:sldMkLst>
          <pc:docMk/>
          <pc:sldMk cId="26346991" sldId="283"/>
        </pc:sldMkLst>
        <pc:spChg chg="mod">
          <ac:chgData name="Glen Jones" userId="e846aaca-4b24-4b13-b0d0-f2308e16b284" providerId="ADAL" clId="{DEB543C9-EF39-4D69-9F57-7DB97EA2E08E}" dt="2022-06-28T11:57:40.180" v="370" actId="20577"/>
          <ac:spMkLst>
            <pc:docMk/>
            <pc:sldMk cId="26346991" sldId="283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1:57:35.124" v="362" actId="20577"/>
          <ac:spMkLst>
            <pc:docMk/>
            <pc:sldMk cId="26346991" sldId="283"/>
            <ac:spMk id="5" creationId="{A43770E1-C2E2-7310-4685-856705535BBF}"/>
          </ac:spMkLst>
        </pc:spChg>
        <pc:spChg chg="mod">
          <ac:chgData name="Glen Jones" userId="e846aaca-4b24-4b13-b0d0-f2308e16b284" providerId="ADAL" clId="{DEB543C9-EF39-4D69-9F57-7DB97EA2E08E}" dt="2022-06-28T11:58:02.564" v="381" actId="20577"/>
          <ac:spMkLst>
            <pc:docMk/>
            <pc:sldMk cId="26346991" sldId="283"/>
            <ac:spMk id="7" creationId="{01F36ABB-FC55-DF34-FADE-749188ADD4A1}"/>
          </ac:spMkLst>
        </pc:spChg>
      </pc:sldChg>
      <pc:sldChg chg="addSp modSp mod">
        <pc:chgData name="Glen Jones" userId="e846aaca-4b24-4b13-b0d0-f2308e16b284" providerId="ADAL" clId="{DEB543C9-EF39-4D69-9F57-7DB97EA2E08E}" dt="2022-06-28T11:59:38.083" v="434" actId="20577"/>
        <pc:sldMkLst>
          <pc:docMk/>
          <pc:sldMk cId="633708485" sldId="284"/>
        </pc:sldMkLst>
        <pc:spChg chg="mod">
          <ac:chgData name="Glen Jones" userId="e846aaca-4b24-4b13-b0d0-f2308e16b284" providerId="ADAL" clId="{DEB543C9-EF39-4D69-9F57-7DB97EA2E08E}" dt="2022-06-28T11:59:12.035" v="423" actId="20577"/>
          <ac:spMkLst>
            <pc:docMk/>
            <pc:sldMk cId="633708485" sldId="284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1:59:07.532" v="419" actId="20577"/>
          <ac:spMkLst>
            <pc:docMk/>
            <pc:sldMk cId="633708485" sldId="284"/>
            <ac:spMk id="5" creationId="{A43770E1-C2E2-7310-4685-856705535BBF}"/>
          </ac:spMkLst>
        </pc:spChg>
        <pc:spChg chg="add mod">
          <ac:chgData name="Glen Jones" userId="e846aaca-4b24-4b13-b0d0-f2308e16b284" providerId="ADAL" clId="{DEB543C9-EF39-4D69-9F57-7DB97EA2E08E}" dt="2022-06-28T11:59:38.083" v="434" actId="20577"/>
          <ac:spMkLst>
            <pc:docMk/>
            <pc:sldMk cId="633708485" sldId="284"/>
            <ac:spMk id="7" creationId="{BFC41DD1-EE97-36F1-5CE8-A6001F3A7BCD}"/>
          </ac:spMkLst>
        </pc:spChg>
      </pc:sldChg>
      <pc:sldChg chg="modSp mod">
        <pc:chgData name="Glen Jones" userId="e846aaca-4b24-4b13-b0d0-f2308e16b284" providerId="ADAL" clId="{DEB543C9-EF39-4D69-9F57-7DB97EA2E08E}" dt="2022-06-28T11:58:24.052" v="399" actId="20577"/>
        <pc:sldMkLst>
          <pc:docMk/>
          <pc:sldMk cId="2830977930" sldId="285"/>
        </pc:sldMkLst>
        <pc:spChg chg="mod">
          <ac:chgData name="Glen Jones" userId="e846aaca-4b24-4b13-b0d0-f2308e16b284" providerId="ADAL" clId="{DEB543C9-EF39-4D69-9F57-7DB97EA2E08E}" dt="2022-06-28T11:58:24.052" v="399" actId="20577"/>
          <ac:spMkLst>
            <pc:docMk/>
            <pc:sldMk cId="2830977930" sldId="285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1:58:19.935" v="394" actId="20577"/>
          <ac:spMkLst>
            <pc:docMk/>
            <pc:sldMk cId="2830977930" sldId="285"/>
            <ac:spMk id="5" creationId="{A43770E1-C2E2-7310-4685-856705535BBF}"/>
          </ac:spMkLst>
        </pc:spChg>
        <pc:picChg chg="mod">
          <ac:chgData name="Glen Jones" userId="e846aaca-4b24-4b13-b0d0-f2308e16b284" providerId="ADAL" clId="{DEB543C9-EF39-4D69-9F57-7DB97EA2E08E}" dt="2022-06-28T11:58:22.334" v="395" actId="1076"/>
          <ac:picMkLst>
            <pc:docMk/>
            <pc:sldMk cId="2830977930" sldId="285"/>
            <ac:picMk id="6" creationId="{232BD2BC-AA9A-6232-BE42-E76045D06D73}"/>
          </ac:picMkLst>
        </pc:picChg>
      </pc:sldChg>
      <pc:sldChg chg="modSp">
        <pc:chgData name="Glen Jones" userId="e846aaca-4b24-4b13-b0d0-f2308e16b284" providerId="ADAL" clId="{DEB543C9-EF39-4D69-9F57-7DB97EA2E08E}" dt="2022-06-28T11:58:16.268" v="389" actId="20577"/>
        <pc:sldMkLst>
          <pc:docMk/>
          <pc:sldMk cId="292875226" sldId="286"/>
        </pc:sldMkLst>
        <pc:spChg chg="mod">
          <ac:chgData name="Glen Jones" userId="e846aaca-4b24-4b13-b0d0-f2308e16b284" providerId="ADAL" clId="{DEB543C9-EF39-4D69-9F57-7DB97EA2E08E}" dt="2022-06-28T11:58:16.268" v="389" actId="20577"/>
          <ac:spMkLst>
            <pc:docMk/>
            <pc:sldMk cId="292875226" sldId="286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1:58:12.068" v="386" actId="20577"/>
          <ac:spMkLst>
            <pc:docMk/>
            <pc:sldMk cId="292875226" sldId="286"/>
            <ac:spMk id="5" creationId="{A43770E1-C2E2-7310-4685-856705535BBF}"/>
          </ac:spMkLst>
        </pc:spChg>
      </pc:sldChg>
      <pc:sldChg chg="modSp">
        <pc:chgData name="Glen Jones" userId="e846aaca-4b24-4b13-b0d0-f2308e16b284" providerId="ADAL" clId="{DEB543C9-EF39-4D69-9F57-7DB97EA2E08E}" dt="2022-06-28T11:58:33.764" v="414" actId="20577"/>
        <pc:sldMkLst>
          <pc:docMk/>
          <pc:sldMk cId="302053578" sldId="287"/>
        </pc:sldMkLst>
        <pc:spChg chg="mod">
          <ac:chgData name="Glen Jones" userId="e846aaca-4b24-4b13-b0d0-f2308e16b284" providerId="ADAL" clId="{DEB543C9-EF39-4D69-9F57-7DB97EA2E08E}" dt="2022-06-28T11:58:33.764" v="414" actId="20577"/>
          <ac:spMkLst>
            <pc:docMk/>
            <pc:sldMk cId="302053578" sldId="287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1:58:29.740" v="404" actId="20577"/>
          <ac:spMkLst>
            <pc:docMk/>
            <pc:sldMk cId="302053578" sldId="287"/>
            <ac:spMk id="5" creationId="{A43770E1-C2E2-7310-4685-856705535BBF}"/>
          </ac:spMkLst>
        </pc:spChg>
      </pc:sldChg>
      <pc:sldChg chg="modSp">
        <pc:chgData name="Glen Jones" userId="e846aaca-4b24-4b13-b0d0-f2308e16b284" providerId="ADAL" clId="{DEB543C9-EF39-4D69-9F57-7DB97EA2E08E}" dt="2022-06-28T11:59:51.715" v="443" actId="20577"/>
        <pc:sldMkLst>
          <pc:docMk/>
          <pc:sldMk cId="1482251407" sldId="288"/>
        </pc:sldMkLst>
        <pc:spChg chg="mod">
          <ac:chgData name="Glen Jones" userId="e846aaca-4b24-4b13-b0d0-f2308e16b284" providerId="ADAL" clId="{DEB543C9-EF39-4D69-9F57-7DB97EA2E08E}" dt="2022-06-28T11:59:51.715" v="443" actId="20577"/>
          <ac:spMkLst>
            <pc:docMk/>
            <pc:sldMk cId="1482251407" sldId="288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1:59:49.155" v="439" actId="20577"/>
          <ac:spMkLst>
            <pc:docMk/>
            <pc:sldMk cId="1482251407" sldId="288"/>
            <ac:spMk id="5" creationId="{A43770E1-C2E2-7310-4685-856705535BBF}"/>
          </ac:spMkLst>
        </pc:spChg>
      </pc:sldChg>
      <pc:sldChg chg="modSp">
        <pc:chgData name="Glen Jones" userId="e846aaca-4b24-4b13-b0d0-f2308e16b284" providerId="ADAL" clId="{DEB543C9-EF39-4D69-9F57-7DB97EA2E08E}" dt="2022-06-28T11:59:59.259" v="458" actId="20577"/>
        <pc:sldMkLst>
          <pc:docMk/>
          <pc:sldMk cId="2201528743" sldId="289"/>
        </pc:sldMkLst>
        <pc:spChg chg="mod">
          <ac:chgData name="Glen Jones" userId="e846aaca-4b24-4b13-b0d0-f2308e16b284" providerId="ADAL" clId="{DEB543C9-EF39-4D69-9F57-7DB97EA2E08E}" dt="2022-06-28T11:59:59.259" v="458" actId="20577"/>
          <ac:spMkLst>
            <pc:docMk/>
            <pc:sldMk cId="2201528743" sldId="289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1:59:55.283" v="448" actId="20577"/>
          <ac:spMkLst>
            <pc:docMk/>
            <pc:sldMk cId="2201528743" sldId="289"/>
            <ac:spMk id="5" creationId="{A43770E1-C2E2-7310-4685-856705535BBF}"/>
          </ac:spMkLst>
        </pc:spChg>
      </pc:sldChg>
      <pc:sldChg chg="delSp modSp mod delAnim modAnim">
        <pc:chgData name="Glen Jones" userId="e846aaca-4b24-4b13-b0d0-f2308e16b284" providerId="ADAL" clId="{DEB543C9-EF39-4D69-9F57-7DB97EA2E08E}" dt="2022-06-28T11:53:11.513" v="100" actId="27636"/>
        <pc:sldMkLst>
          <pc:docMk/>
          <pc:sldMk cId="4055684773" sldId="292"/>
        </pc:sldMkLst>
        <pc:spChg chg="mod">
          <ac:chgData name="Glen Jones" userId="e846aaca-4b24-4b13-b0d0-f2308e16b284" providerId="ADAL" clId="{DEB543C9-EF39-4D69-9F57-7DB97EA2E08E}" dt="2022-06-28T11:53:11.513" v="100" actId="27636"/>
          <ac:spMkLst>
            <pc:docMk/>
            <pc:sldMk cId="4055684773" sldId="292"/>
            <ac:spMk id="3" creationId="{FA79B487-2B39-D1FB-C619-7086E17203C8}"/>
          </ac:spMkLst>
        </pc:spChg>
        <pc:spChg chg="mod">
          <ac:chgData name="Glen Jones" userId="e846aaca-4b24-4b13-b0d0-f2308e16b284" providerId="ADAL" clId="{DEB543C9-EF39-4D69-9F57-7DB97EA2E08E}" dt="2022-06-28T11:52:56.240" v="93" actId="1076"/>
          <ac:spMkLst>
            <pc:docMk/>
            <pc:sldMk cId="4055684773" sldId="292"/>
            <ac:spMk id="5" creationId="{B9AEC70B-470A-FD8F-35A9-CCE9F5E6B6EA}"/>
          </ac:spMkLst>
        </pc:spChg>
        <pc:spChg chg="mod">
          <ac:chgData name="Glen Jones" userId="e846aaca-4b24-4b13-b0d0-f2308e16b284" providerId="ADAL" clId="{DEB543C9-EF39-4D69-9F57-7DB97EA2E08E}" dt="2022-06-28T11:53:04.529" v="97" actId="1076"/>
          <ac:spMkLst>
            <pc:docMk/>
            <pc:sldMk cId="4055684773" sldId="292"/>
            <ac:spMk id="6" creationId="{731938AE-C7D9-634F-66A1-F3735A64F606}"/>
          </ac:spMkLst>
        </pc:spChg>
        <pc:spChg chg="del">
          <ac:chgData name="Glen Jones" userId="e846aaca-4b24-4b13-b0d0-f2308e16b284" providerId="ADAL" clId="{DEB543C9-EF39-4D69-9F57-7DB97EA2E08E}" dt="2022-06-28T11:51:31.313" v="69" actId="478"/>
          <ac:spMkLst>
            <pc:docMk/>
            <pc:sldMk cId="4055684773" sldId="292"/>
            <ac:spMk id="8" creationId="{376876DC-953C-B0B3-7765-538A47C50789}"/>
          </ac:spMkLst>
        </pc:spChg>
      </pc:sldChg>
      <pc:sldChg chg="modSp mod">
        <pc:chgData name="Glen Jones" userId="e846aaca-4b24-4b13-b0d0-f2308e16b284" providerId="ADAL" clId="{DEB543C9-EF39-4D69-9F57-7DB97EA2E08E}" dt="2022-06-28T11:56:31.998" v="338" actId="313"/>
        <pc:sldMkLst>
          <pc:docMk/>
          <pc:sldMk cId="2113469465" sldId="294"/>
        </pc:sldMkLst>
        <pc:spChg chg="mod">
          <ac:chgData name="Glen Jones" userId="e846aaca-4b24-4b13-b0d0-f2308e16b284" providerId="ADAL" clId="{DEB543C9-EF39-4D69-9F57-7DB97EA2E08E}" dt="2022-06-28T11:56:09.769" v="307" actId="27636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DEB543C9-EF39-4D69-9F57-7DB97EA2E08E}" dt="2022-06-28T11:56:21.535" v="319" actId="14100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DEB543C9-EF39-4D69-9F57-7DB97EA2E08E}" dt="2022-06-28T11:55:21.701" v="226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DEB543C9-EF39-4D69-9F57-7DB97EA2E08E}" dt="2022-06-28T11:56:31.998" v="338" actId="313"/>
          <ac:spMkLst>
            <pc:docMk/>
            <pc:sldMk cId="2113469465" sldId="294"/>
            <ac:spMk id="8" creationId="{13F57ECA-BA0E-2D11-DF59-E9A1CDD94D82}"/>
          </ac:spMkLst>
        </pc:spChg>
      </pc:sldChg>
      <pc:sldChg chg="modSp">
        <pc:chgData name="Glen Jones" userId="e846aaca-4b24-4b13-b0d0-f2308e16b284" providerId="ADAL" clId="{DEB543C9-EF39-4D69-9F57-7DB97EA2E08E}" dt="2022-06-28T12:00:05.259" v="467" actId="20577"/>
        <pc:sldMkLst>
          <pc:docMk/>
          <pc:sldMk cId="2768472623" sldId="295"/>
        </pc:sldMkLst>
        <pc:spChg chg="mod">
          <ac:chgData name="Glen Jones" userId="e846aaca-4b24-4b13-b0d0-f2308e16b284" providerId="ADAL" clId="{DEB543C9-EF39-4D69-9F57-7DB97EA2E08E}" dt="2022-06-28T12:00:05.259" v="467" actId="20577"/>
          <ac:spMkLst>
            <pc:docMk/>
            <pc:sldMk cId="2768472623" sldId="295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2:00:02.876" v="463" actId="20577"/>
          <ac:spMkLst>
            <pc:docMk/>
            <pc:sldMk cId="2768472623" sldId="295"/>
            <ac:spMk id="5" creationId="{A43770E1-C2E2-7310-4685-856705535BBF}"/>
          </ac:spMkLst>
        </pc:spChg>
      </pc:sldChg>
      <pc:sldChg chg="modSp">
        <pc:chgData name="Glen Jones" userId="e846aaca-4b24-4b13-b0d0-f2308e16b284" providerId="ADAL" clId="{DEB543C9-EF39-4D69-9F57-7DB97EA2E08E}" dt="2022-06-28T12:00:12.843" v="482" actId="20577"/>
        <pc:sldMkLst>
          <pc:docMk/>
          <pc:sldMk cId="3065799640" sldId="296"/>
        </pc:sldMkLst>
        <pc:spChg chg="mod">
          <ac:chgData name="Glen Jones" userId="e846aaca-4b24-4b13-b0d0-f2308e16b284" providerId="ADAL" clId="{DEB543C9-EF39-4D69-9F57-7DB97EA2E08E}" dt="2022-06-28T12:00:08.452" v="471" actId="20577"/>
          <ac:spMkLst>
            <pc:docMk/>
            <pc:sldMk cId="3065799640" sldId="296"/>
            <ac:spMk id="2" creationId="{871F52B6-B1E5-A1FF-1BD3-5FF6AF4DC0F8}"/>
          </ac:spMkLst>
        </pc:spChg>
        <pc:spChg chg="mod">
          <ac:chgData name="Glen Jones" userId="e846aaca-4b24-4b13-b0d0-f2308e16b284" providerId="ADAL" clId="{DEB543C9-EF39-4D69-9F57-7DB97EA2E08E}" dt="2022-06-28T12:00:12.843" v="482" actId="20577"/>
          <ac:spMkLst>
            <pc:docMk/>
            <pc:sldMk cId="3065799640" sldId="296"/>
            <ac:spMk id="5" creationId="{A43770E1-C2E2-7310-4685-856705535BBF}"/>
          </ac:spMkLst>
        </pc:spChg>
      </pc:sldChg>
      <pc:sldChg chg="del">
        <pc:chgData name="Glen Jones" userId="e846aaca-4b24-4b13-b0d0-f2308e16b284" providerId="ADAL" clId="{DEB543C9-EF39-4D69-9F57-7DB97EA2E08E}" dt="2022-06-28T12:00:28.444" v="483" actId="47"/>
        <pc:sldMkLst>
          <pc:docMk/>
          <pc:sldMk cId="1887881305" sldId="297"/>
        </pc:sldMkLst>
      </pc:sldChg>
      <pc:sldChg chg="delSp modSp add mod delAnim">
        <pc:chgData name="Glen Jones" userId="e846aaca-4b24-4b13-b0d0-f2308e16b284" providerId="ADAL" clId="{DEB543C9-EF39-4D69-9F57-7DB97EA2E08E}" dt="2022-06-28T11:55:08.042" v="221" actId="404"/>
        <pc:sldMkLst>
          <pc:docMk/>
          <pc:sldMk cId="588597873" sldId="298"/>
        </pc:sldMkLst>
        <pc:spChg chg="mod">
          <ac:chgData name="Glen Jones" userId="e846aaca-4b24-4b13-b0d0-f2308e16b284" providerId="ADAL" clId="{DEB543C9-EF39-4D69-9F57-7DB97EA2E08E}" dt="2022-06-28T11:55:08.042" v="221" actId="404"/>
          <ac:spMkLst>
            <pc:docMk/>
            <pc:sldMk cId="588597873" sldId="298"/>
            <ac:spMk id="3" creationId="{FA79B487-2B39-D1FB-C619-7086E17203C8}"/>
          </ac:spMkLst>
        </pc:spChg>
        <pc:spChg chg="del mod">
          <ac:chgData name="Glen Jones" userId="e846aaca-4b24-4b13-b0d0-f2308e16b284" providerId="ADAL" clId="{DEB543C9-EF39-4D69-9F57-7DB97EA2E08E}" dt="2022-06-28T11:51:50.569" v="75" actId="478"/>
          <ac:spMkLst>
            <pc:docMk/>
            <pc:sldMk cId="588597873" sldId="298"/>
            <ac:spMk id="5" creationId="{B9AEC70B-470A-FD8F-35A9-CCE9F5E6B6EA}"/>
          </ac:spMkLst>
        </pc:spChg>
        <pc:spChg chg="del">
          <ac:chgData name="Glen Jones" userId="e846aaca-4b24-4b13-b0d0-f2308e16b284" providerId="ADAL" clId="{DEB543C9-EF39-4D69-9F57-7DB97EA2E08E}" dt="2022-06-28T11:53:22.032" v="101" actId="478"/>
          <ac:spMkLst>
            <pc:docMk/>
            <pc:sldMk cId="588597873" sldId="298"/>
            <ac:spMk id="6" creationId="{731938AE-C7D9-634F-66A1-F3735A64F606}"/>
          </ac:spMkLst>
        </pc:spChg>
      </pc:sldChg>
    </pc:docChg>
  </pc:docChgLst>
  <pc:docChgLst>
    <pc:chgData name="Glen Jones" userId="e846aaca-4b24-4b13-b0d0-f2308e16b284" providerId="ADAL" clId="{00497936-00E0-4475-A84B-4B677DBFAEB3}"/>
    <pc:docChg chg="custSel addSld delSld modSld">
      <pc:chgData name="Glen Jones" userId="e846aaca-4b24-4b13-b0d0-f2308e16b284" providerId="ADAL" clId="{00497936-00E0-4475-A84B-4B677DBFAEB3}" dt="2022-08-02T14:40:31.618" v="169" actId="47"/>
      <pc:docMkLst>
        <pc:docMk/>
      </pc:docMkLst>
      <pc:sldChg chg="modAnim">
        <pc:chgData name="Glen Jones" userId="e846aaca-4b24-4b13-b0d0-f2308e16b284" providerId="ADAL" clId="{00497936-00E0-4475-A84B-4B677DBFAEB3}" dt="2022-07-26T10:35:16.438" v="3"/>
        <pc:sldMkLst>
          <pc:docMk/>
          <pc:sldMk cId="4010327805" sldId="274"/>
        </pc:sldMkLst>
      </pc:sldChg>
      <pc:sldChg chg="modAnim">
        <pc:chgData name="Glen Jones" userId="e846aaca-4b24-4b13-b0d0-f2308e16b284" providerId="ADAL" clId="{00497936-00E0-4475-A84B-4B677DBFAEB3}" dt="2022-07-26T10:42:01.835" v="163"/>
        <pc:sldMkLst>
          <pc:docMk/>
          <pc:sldMk cId="0" sldId="277"/>
        </pc:sldMkLst>
      </pc:sldChg>
      <pc:sldChg chg="addSp modSp del mod modAnim">
        <pc:chgData name="Glen Jones" userId="e846aaca-4b24-4b13-b0d0-f2308e16b284" providerId="ADAL" clId="{00497936-00E0-4475-A84B-4B677DBFAEB3}" dt="2022-08-02T14:40:31.618" v="169" actId="47"/>
        <pc:sldMkLst>
          <pc:docMk/>
          <pc:sldMk cId="4273759124" sldId="279"/>
        </pc:sldMkLst>
        <pc:spChg chg="mod">
          <ac:chgData name="Glen Jones" userId="e846aaca-4b24-4b13-b0d0-f2308e16b284" providerId="ADAL" clId="{00497936-00E0-4475-A84B-4B677DBFAEB3}" dt="2022-07-26T10:42:18.249" v="168" actId="20577"/>
          <ac:spMkLst>
            <pc:docMk/>
            <pc:sldMk cId="4273759124" sldId="279"/>
            <ac:spMk id="3" creationId="{FA79B487-2B39-D1FB-C619-7086E17203C8}"/>
          </ac:spMkLst>
        </pc:spChg>
        <pc:picChg chg="add mod ord">
          <ac:chgData name="Glen Jones" userId="e846aaca-4b24-4b13-b0d0-f2308e16b284" providerId="ADAL" clId="{00497936-00E0-4475-A84B-4B677DBFAEB3}" dt="2022-07-26T10:35:22.711" v="7" actId="167"/>
          <ac:picMkLst>
            <pc:docMk/>
            <pc:sldMk cId="4273759124" sldId="279"/>
            <ac:picMk id="4" creationId="{B5734F2E-F213-8D5E-FBBA-A5BB28BCC1FF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0:36.619" v="115"/>
        <pc:sldMkLst>
          <pc:docMk/>
          <pc:sldMk cId="418504607" sldId="281"/>
        </pc:sldMkLst>
        <pc:picChg chg="add mod ord">
          <ac:chgData name="Glen Jones" userId="e846aaca-4b24-4b13-b0d0-f2308e16b284" providerId="ADAL" clId="{00497936-00E0-4475-A84B-4B677DBFAEB3}" dt="2022-07-26T10:40:32.689" v="114" actId="167"/>
          <ac:picMkLst>
            <pc:docMk/>
            <pc:sldMk cId="418504607" sldId="281"/>
            <ac:picMk id="6" creationId="{D7838741-C06A-9D03-3457-837C2120CA29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1:14.033" v="129" actId="962"/>
        <pc:sldMkLst>
          <pc:docMk/>
          <pc:sldMk cId="1463621575" sldId="282"/>
        </pc:sldMkLst>
        <pc:picChg chg="add mod ord">
          <ac:chgData name="Glen Jones" userId="e846aaca-4b24-4b13-b0d0-f2308e16b284" providerId="ADAL" clId="{00497936-00E0-4475-A84B-4B677DBFAEB3}" dt="2022-07-26T10:41:14.033" v="129" actId="962"/>
          <ac:picMkLst>
            <pc:docMk/>
            <pc:sldMk cId="1463621575" sldId="282"/>
            <ac:picMk id="7" creationId="{DDEE04A4-8DAE-6C79-D0D7-D042E3FD91D7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1:18.990" v="133" actId="167"/>
        <pc:sldMkLst>
          <pc:docMk/>
          <pc:sldMk cId="26346991" sldId="283"/>
        </pc:sldMkLst>
        <pc:picChg chg="add mod ord">
          <ac:chgData name="Glen Jones" userId="e846aaca-4b24-4b13-b0d0-f2308e16b284" providerId="ADAL" clId="{00497936-00E0-4475-A84B-4B677DBFAEB3}" dt="2022-07-26T10:41:18.990" v="133" actId="167"/>
          <ac:picMkLst>
            <pc:docMk/>
            <pc:sldMk cId="26346991" sldId="283"/>
            <ac:picMk id="8" creationId="{1C1FD7B7-8B2E-B4AF-F4F6-551DC875B939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1:31.203" v="141" actId="167"/>
        <pc:sldMkLst>
          <pc:docMk/>
          <pc:sldMk cId="633708485" sldId="284"/>
        </pc:sldMkLst>
        <pc:picChg chg="add mod ord">
          <ac:chgData name="Glen Jones" userId="e846aaca-4b24-4b13-b0d0-f2308e16b284" providerId="ADAL" clId="{00497936-00E0-4475-A84B-4B677DBFAEB3}" dt="2022-07-26T10:41:31.203" v="141" actId="167"/>
          <ac:picMkLst>
            <pc:docMk/>
            <pc:sldMk cId="633708485" sldId="284"/>
            <ac:picMk id="8" creationId="{C1E9105E-35F4-7183-4D59-2340AD3D4862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1:25.401" v="137" actId="167"/>
        <pc:sldMkLst>
          <pc:docMk/>
          <pc:sldMk cId="292875226" sldId="286"/>
        </pc:sldMkLst>
        <pc:picChg chg="add mod ord">
          <ac:chgData name="Glen Jones" userId="e846aaca-4b24-4b13-b0d0-f2308e16b284" providerId="ADAL" clId="{00497936-00E0-4475-A84B-4B677DBFAEB3}" dt="2022-07-26T10:41:25.401" v="137" actId="167"/>
          <ac:picMkLst>
            <pc:docMk/>
            <pc:sldMk cId="292875226" sldId="286"/>
            <ac:picMk id="7" creationId="{1E14A4B6-63AA-9471-CA32-60AB629DB076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1:35.659" v="145" actId="167"/>
        <pc:sldMkLst>
          <pc:docMk/>
          <pc:sldMk cId="302053578" sldId="287"/>
        </pc:sldMkLst>
        <pc:picChg chg="add mod ord">
          <ac:chgData name="Glen Jones" userId="e846aaca-4b24-4b13-b0d0-f2308e16b284" providerId="ADAL" clId="{00497936-00E0-4475-A84B-4B677DBFAEB3}" dt="2022-07-26T10:41:35.659" v="145" actId="167"/>
          <ac:picMkLst>
            <pc:docMk/>
            <pc:sldMk cId="302053578" sldId="287"/>
            <ac:picMk id="7" creationId="{4815CFE0-45D8-AE7D-46CB-8FD2FCFEE7F2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1:44.768" v="153" actId="167"/>
        <pc:sldMkLst>
          <pc:docMk/>
          <pc:sldMk cId="1482251407" sldId="288"/>
        </pc:sldMkLst>
        <pc:picChg chg="add mod ord">
          <ac:chgData name="Glen Jones" userId="e846aaca-4b24-4b13-b0d0-f2308e16b284" providerId="ADAL" clId="{00497936-00E0-4475-A84B-4B677DBFAEB3}" dt="2022-07-26T10:41:44.768" v="153" actId="167"/>
          <ac:picMkLst>
            <pc:docMk/>
            <pc:sldMk cId="1482251407" sldId="288"/>
            <ac:picMk id="7" creationId="{8AA80C33-E82C-01DA-E179-5B2A74B77F10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1:39.966" v="149" actId="167"/>
        <pc:sldMkLst>
          <pc:docMk/>
          <pc:sldMk cId="2201528743" sldId="289"/>
        </pc:sldMkLst>
        <pc:picChg chg="add mod ord">
          <ac:chgData name="Glen Jones" userId="e846aaca-4b24-4b13-b0d0-f2308e16b284" providerId="ADAL" clId="{00497936-00E0-4475-A84B-4B677DBFAEB3}" dt="2022-07-26T10:41:39.966" v="149" actId="167"/>
          <ac:picMkLst>
            <pc:docMk/>
            <pc:sldMk cId="2201528743" sldId="289"/>
            <ac:picMk id="7" creationId="{50675660-C5CC-DDE8-1988-5842BBED3A38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36:19.862" v="41"/>
        <pc:sldMkLst>
          <pc:docMk/>
          <pc:sldMk cId="4055684773" sldId="292"/>
        </pc:sldMkLst>
        <pc:picChg chg="add mod ord">
          <ac:chgData name="Glen Jones" userId="e846aaca-4b24-4b13-b0d0-f2308e16b284" providerId="ADAL" clId="{00497936-00E0-4475-A84B-4B677DBFAEB3}" dt="2022-07-26T10:36:11.639" v="40" actId="167"/>
          <ac:picMkLst>
            <pc:docMk/>
            <pc:sldMk cId="4055684773" sldId="292"/>
            <ac:picMk id="4" creationId="{DC3D127A-FDBD-BB43-AC85-7F11A7C67272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0:24.484" v="110"/>
        <pc:sldMkLst>
          <pc:docMk/>
          <pc:sldMk cId="2113469465" sldId="294"/>
        </pc:sldMkLst>
        <pc:picChg chg="add mod ord">
          <ac:chgData name="Glen Jones" userId="e846aaca-4b24-4b13-b0d0-f2308e16b284" providerId="ADAL" clId="{00497936-00E0-4475-A84B-4B677DBFAEB3}" dt="2022-07-26T10:40:18.097" v="108" actId="167"/>
          <ac:picMkLst>
            <pc:docMk/>
            <pc:sldMk cId="2113469465" sldId="294"/>
            <ac:picMk id="3" creationId="{94804CC5-2006-4246-5069-EC3C407A498E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1:55.829" v="161" actId="167"/>
        <pc:sldMkLst>
          <pc:docMk/>
          <pc:sldMk cId="2768472623" sldId="295"/>
        </pc:sldMkLst>
        <pc:picChg chg="add mod ord">
          <ac:chgData name="Glen Jones" userId="e846aaca-4b24-4b13-b0d0-f2308e16b284" providerId="ADAL" clId="{00497936-00E0-4475-A84B-4B677DBFAEB3}" dt="2022-07-26T10:41:55.829" v="161" actId="167"/>
          <ac:picMkLst>
            <pc:docMk/>
            <pc:sldMk cId="2768472623" sldId="295"/>
            <ac:picMk id="7" creationId="{C7FA5074-684A-BEE5-AE64-5F9B89D06EED}"/>
          </ac:picMkLst>
        </pc:picChg>
      </pc:sldChg>
      <pc:sldChg chg="addSp modSp mod modAnim">
        <pc:chgData name="Glen Jones" userId="e846aaca-4b24-4b13-b0d0-f2308e16b284" providerId="ADAL" clId="{00497936-00E0-4475-A84B-4B677DBFAEB3}" dt="2022-07-26T10:41:50.421" v="157" actId="167"/>
        <pc:sldMkLst>
          <pc:docMk/>
          <pc:sldMk cId="3065799640" sldId="296"/>
        </pc:sldMkLst>
        <pc:picChg chg="add mod ord">
          <ac:chgData name="Glen Jones" userId="e846aaca-4b24-4b13-b0d0-f2308e16b284" providerId="ADAL" clId="{00497936-00E0-4475-A84B-4B677DBFAEB3}" dt="2022-07-26T10:41:50.421" v="157" actId="167"/>
          <ac:picMkLst>
            <pc:docMk/>
            <pc:sldMk cId="3065799640" sldId="296"/>
            <ac:picMk id="7" creationId="{52560A6F-8D5F-2073-EA85-C3585E1BC1DA}"/>
          </ac:picMkLst>
        </pc:picChg>
      </pc:sldChg>
      <pc:sldChg chg="addSp delSp modSp del mod delAnim">
        <pc:chgData name="Glen Jones" userId="e846aaca-4b24-4b13-b0d0-f2308e16b284" providerId="ADAL" clId="{00497936-00E0-4475-A84B-4B677DBFAEB3}" dt="2022-07-26T10:38:54.468" v="104" actId="47"/>
        <pc:sldMkLst>
          <pc:docMk/>
          <pc:sldMk cId="588597873" sldId="298"/>
        </pc:sldMkLst>
        <pc:spChg chg="del mod">
          <ac:chgData name="Glen Jones" userId="e846aaca-4b24-4b13-b0d0-f2308e16b284" providerId="ADAL" clId="{00497936-00E0-4475-A84B-4B677DBFAEB3}" dt="2022-07-26T10:38:30.300" v="93" actId="21"/>
          <ac:spMkLst>
            <pc:docMk/>
            <pc:sldMk cId="588597873" sldId="298"/>
            <ac:spMk id="3" creationId="{FA79B487-2B39-D1FB-C619-7086E17203C8}"/>
          </ac:spMkLst>
        </pc:spChg>
        <pc:spChg chg="add mod">
          <ac:chgData name="Glen Jones" userId="e846aaca-4b24-4b13-b0d0-f2308e16b284" providerId="ADAL" clId="{00497936-00E0-4475-A84B-4B677DBFAEB3}" dt="2022-07-26T10:38:30.300" v="93" actId="21"/>
          <ac:spMkLst>
            <pc:docMk/>
            <pc:sldMk cId="588597873" sldId="298"/>
            <ac:spMk id="4" creationId="{B627B1E1-1675-9773-848B-C29E422711D5}"/>
          </ac:spMkLst>
        </pc:spChg>
      </pc:sldChg>
      <pc:sldChg chg="addSp delSp modSp add mod delAnim modAnim">
        <pc:chgData name="Glen Jones" userId="e846aaca-4b24-4b13-b0d0-f2308e16b284" providerId="ADAL" clId="{00497936-00E0-4475-A84B-4B677DBFAEB3}" dt="2022-07-26T10:38:50.235" v="103" actId="478"/>
        <pc:sldMkLst>
          <pc:docMk/>
          <pc:sldMk cId="1439205763" sldId="360"/>
        </pc:sldMkLst>
        <pc:spChg chg="mod">
          <ac:chgData name="Glen Jones" userId="e846aaca-4b24-4b13-b0d0-f2308e16b284" providerId="ADAL" clId="{00497936-00E0-4475-A84B-4B677DBFAEB3}" dt="2022-07-26T10:38:20.659" v="92" actId="6549"/>
          <ac:spMkLst>
            <pc:docMk/>
            <pc:sldMk cId="1439205763" sldId="360"/>
            <ac:spMk id="3" creationId="{FA79B487-2B39-D1FB-C619-7086E17203C8}"/>
          </ac:spMkLst>
        </pc:spChg>
        <pc:spChg chg="del">
          <ac:chgData name="Glen Jones" userId="e846aaca-4b24-4b13-b0d0-f2308e16b284" providerId="ADAL" clId="{00497936-00E0-4475-A84B-4B677DBFAEB3}" dt="2022-07-26T10:38:33.107" v="94" actId="478"/>
          <ac:spMkLst>
            <pc:docMk/>
            <pc:sldMk cId="1439205763" sldId="360"/>
            <ac:spMk id="5" creationId="{B9AEC70B-470A-FD8F-35A9-CCE9F5E6B6EA}"/>
          </ac:spMkLst>
        </pc:spChg>
        <pc:spChg chg="del">
          <ac:chgData name="Glen Jones" userId="e846aaca-4b24-4b13-b0d0-f2308e16b284" providerId="ADAL" clId="{00497936-00E0-4475-A84B-4B677DBFAEB3}" dt="2022-07-26T10:38:50.235" v="103" actId="478"/>
          <ac:spMkLst>
            <pc:docMk/>
            <pc:sldMk cId="1439205763" sldId="360"/>
            <ac:spMk id="6" creationId="{731938AE-C7D9-634F-66A1-F3735A64F606}"/>
          </ac:spMkLst>
        </pc:spChg>
        <pc:spChg chg="add mod">
          <ac:chgData name="Glen Jones" userId="e846aaca-4b24-4b13-b0d0-f2308e16b284" providerId="ADAL" clId="{00497936-00E0-4475-A84B-4B677DBFAEB3}" dt="2022-07-26T10:38:48.239" v="102" actId="27636"/>
          <ac:spMkLst>
            <pc:docMk/>
            <pc:sldMk cId="1439205763" sldId="360"/>
            <ac:spMk id="7" creationId="{3A229428-2D53-8470-80BE-4DF00DE500DF}"/>
          </ac:spMkLst>
        </pc:spChg>
      </pc:sldChg>
    </pc:docChg>
  </pc:docChgLst>
  <pc:docChgLst>
    <pc:chgData name="Guest User" userId="S::urn:spo:anon#a5214f4fbcf5be8a1d15dc966f3aca15d81fd114128b466e499516eb9395c7f9::" providerId="AD" clId="Web-{9D7696E8-9F9D-89A3-C511-5CB5942FF850}"/>
    <pc:docChg chg="modSld">
      <pc:chgData name="Guest User" userId="S::urn:spo:anon#a5214f4fbcf5be8a1d15dc966f3aca15d81fd114128b466e499516eb9395c7f9::" providerId="AD" clId="Web-{9D7696E8-9F9D-89A3-C511-5CB5942FF850}" dt="2022-08-23T09:57:49.101" v="45" actId="1076"/>
      <pc:docMkLst>
        <pc:docMk/>
      </pc:docMkLst>
      <pc:sldChg chg="modSp">
        <pc:chgData name="Guest User" userId="S::urn:spo:anon#a5214f4fbcf5be8a1d15dc966f3aca15d81fd114128b466e499516eb9395c7f9::" providerId="AD" clId="Web-{9D7696E8-9F9D-89A3-C511-5CB5942FF850}" dt="2022-08-23T09:55:06.721" v="2" actId="20577"/>
        <pc:sldMkLst>
          <pc:docMk/>
          <pc:sldMk cId="4010327805" sldId="274"/>
        </pc:sldMkLst>
        <pc:spChg chg="mod">
          <ac:chgData name="Guest User" userId="S::urn:spo:anon#a5214f4fbcf5be8a1d15dc966f3aca15d81fd114128b466e499516eb9395c7f9::" providerId="AD" clId="Web-{9D7696E8-9F9D-89A3-C511-5CB5942FF850}" dt="2022-08-23T09:55:06.721" v="2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">
        <pc:chgData name="Guest User" userId="S::urn:spo:anon#a5214f4fbcf5be8a1d15dc966f3aca15d81fd114128b466e499516eb9395c7f9::" providerId="AD" clId="Web-{9D7696E8-9F9D-89A3-C511-5CB5942FF850}" dt="2022-08-23T09:57:34.069" v="44" actId="20577"/>
        <pc:sldMkLst>
          <pc:docMk/>
          <pc:sldMk cId="633708485" sldId="284"/>
        </pc:sldMkLst>
        <pc:spChg chg="mod">
          <ac:chgData name="Guest User" userId="S::urn:spo:anon#a5214f4fbcf5be8a1d15dc966f3aca15d81fd114128b466e499516eb9395c7f9::" providerId="AD" clId="Web-{9D7696E8-9F9D-89A3-C511-5CB5942FF850}" dt="2022-08-23T09:57:34.069" v="44" actId="20577"/>
          <ac:spMkLst>
            <pc:docMk/>
            <pc:sldMk cId="633708485" sldId="284"/>
            <ac:spMk id="7" creationId="{BFC41DD1-EE97-36F1-5CE8-A6001F3A7BCD}"/>
          </ac:spMkLst>
        </pc:spChg>
      </pc:sldChg>
      <pc:sldChg chg="modSp">
        <pc:chgData name="Guest User" userId="S::urn:spo:anon#a5214f4fbcf5be8a1d15dc966f3aca15d81fd114128b466e499516eb9395c7f9::" providerId="AD" clId="Web-{9D7696E8-9F9D-89A3-C511-5CB5942FF850}" dt="2022-08-23T09:57:05.053" v="42" actId="20577"/>
        <pc:sldMkLst>
          <pc:docMk/>
          <pc:sldMk cId="2113469465" sldId="294"/>
        </pc:sldMkLst>
        <pc:spChg chg="mod">
          <ac:chgData name="Guest User" userId="S::urn:spo:anon#a5214f4fbcf5be8a1d15dc966f3aca15d81fd114128b466e499516eb9395c7f9::" providerId="AD" clId="Web-{9D7696E8-9F9D-89A3-C511-5CB5942FF850}" dt="2022-08-23T09:56:50.615" v="36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uest User" userId="S::urn:spo:anon#a5214f4fbcf5be8a1d15dc966f3aca15d81fd114128b466e499516eb9395c7f9::" providerId="AD" clId="Web-{9D7696E8-9F9D-89A3-C511-5CB5942FF850}" dt="2022-08-23T09:56:40.880" v="33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uest User" userId="S::urn:spo:anon#a5214f4fbcf5be8a1d15dc966f3aca15d81fd114128b466e499516eb9395c7f9::" providerId="AD" clId="Web-{9D7696E8-9F9D-89A3-C511-5CB5942FF850}" dt="2022-08-23T09:57:05.053" v="42" actId="20577"/>
          <ac:spMkLst>
            <pc:docMk/>
            <pc:sldMk cId="2113469465" sldId="294"/>
            <ac:spMk id="8" creationId="{13F57ECA-BA0E-2D11-DF59-E9A1CDD94D82}"/>
          </ac:spMkLst>
        </pc:spChg>
      </pc:sldChg>
      <pc:sldChg chg="modSp">
        <pc:chgData name="Guest User" userId="S::urn:spo:anon#a5214f4fbcf5be8a1d15dc966f3aca15d81fd114128b466e499516eb9395c7f9::" providerId="AD" clId="Web-{9D7696E8-9F9D-89A3-C511-5CB5942FF850}" dt="2022-08-23T09:57:49.101" v="45" actId="1076"/>
        <pc:sldMkLst>
          <pc:docMk/>
          <pc:sldMk cId="2768472623" sldId="295"/>
        </pc:sldMkLst>
        <pc:picChg chg="mod">
          <ac:chgData name="Guest User" userId="S::urn:spo:anon#a5214f4fbcf5be8a1d15dc966f3aca15d81fd114128b466e499516eb9395c7f9::" providerId="AD" clId="Web-{9D7696E8-9F9D-89A3-C511-5CB5942FF850}" dt="2022-08-23T09:57:49.101" v="45" actId="1076"/>
          <ac:picMkLst>
            <pc:docMk/>
            <pc:sldMk cId="2768472623" sldId="295"/>
            <ac:picMk id="6" creationId="{12D98F40-249E-72C0-CD50-600C3F618730}"/>
          </ac:picMkLst>
        </pc:picChg>
      </pc:sldChg>
      <pc:sldChg chg="modSp">
        <pc:chgData name="Guest User" userId="S::urn:spo:anon#a5214f4fbcf5be8a1d15dc966f3aca15d81fd114128b466e499516eb9395c7f9::" providerId="AD" clId="Web-{9D7696E8-9F9D-89A3-C511-5CB5942FF850}" dt="2022-08-23T09:56:16.051" v="28" actId="20577"/>
        <pc:sldMkLst>
          <pc:docMk/>
          <pc:sldMk cId="1439205763" sldId="360"/>
        </pc:sldMkLst>
        <pc:spChg chg="mod">
          <ac:chgData name="Guest User" userId="S::urn:spo:anon#a5214f4fbcf5be8a1d15dc966f3aca15d81fd114128b466e499516eb9395c7f9::" providerId="AD" clId="Web-{9D7696E8-9F9D-89A3-C511-5CB5942FF850}" dt="2022-08-23T09:56:16.051" v="28" actId="20577"/>
          <ac:spMkLst>
            <pc:docMk/>
            <pc:sldMk cId="1439205763" sldId="360"/>
            <ac:spMk id="7" creationId="{3A229428-2D53-8470-80BE-4DF00DE500D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</a:t>
            </a:r>
            <a:r>
              <a:rPr lang="en-GB" b="1" dirty="0" err="1">
                <a:solidFill>
                  <a:schemeClr val="bg1"/>
                </a:solidFill>
              </a:rPr>
              <a:t>Powerpoint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1C1FD7B7-8B2E-B4AF-F4F6-551DC875B9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Is this airport international?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national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inter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085" y="2038336"/>
            <a:ext cx="3740723" cy="4819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F36ABB-FC55-DF34-FADE-749188ADD4A1}"/>
              </a:ext>
            </a:extLst>
          </p:cNvPr>
          <p:cNvSpPr txBox="1"/>
          <p:nvPr/>
        </p:nvSpPr>
        <p:spPr>
          <a:xfrm>
            <a:off x="5014404" y="3792387"/>
            <a:ext cx="5423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(“</a:t>
            </a:r>
            <a:r>
              <a:rPr lang="en-GB" sz="2400" dirty="0" err="1">
                <a:solidFill>
                  <a:schemeClr val="bg1"/>
                </a:solidFill>
              </a:rPr>
              <a:t>nat</a:t>
            </a:r>
            <a:r>
              <a:rPr lang="en-GB" sz="2400" dirty="0">
                <a:solidFill>
                  <a:schemeClr val="bg1"/>
                </a:solidFill>
              </a:rPr>
              <a:t>” usually relates to birth.)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E14A4B6-63AA-9471-CA32-60AB629DB0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woman did interval training with her horse.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357257" y="3220126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 err="1">
                <a:solidFill>
                  <a:schemeClr val="bg1"/>
                </a:solidFill>
              </a:rPr>
              <a:t>val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0246" y="2037677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625635" y="3220126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inter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C1E9105E-35F4-7183-4D59-2340AD3D48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Please don't interrupt the teacher.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328114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 err="1">
                <a:solidFill>
                  <a:schemeClr val="bg1"/>
                </a:solidFill>
              </a:rPr>
              <a:t>rupt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583578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inter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77312"/>
            <a:ext cx="5031143" cy="39667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C41DD1-EE97-36F1-5CE8-A6001F3A7BCD}"/>
              </a:ext>
            </a:extLst>
          </p:cNvPr>
          <p:cNvSpPr txBox="1"/>
          <p:nvPr/>
        </p:nvSpPr>
        <p:spPr>
          <a:xfrm>
            <a:off x="5275260" y="3770788"/>
            <a:ext cx="6094520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(“</a:t>
            </a:r>
            <a:r>
              <a:rPr lang="en-GB" sz="1800" dirty="0" err="1">
                <a:solidFill>
                  <a:schemeClr val="bg1"/>
                </a:solidFill>
              </a:rPr>
              <a:t>rupt</a:t>
            </a:r>
            <a:r>
              <a:rPr lang="en-GB" sz="1800" dirty="0">
                <a:solidFill>
                  <a:schemeClr val="bg1"/>
                </a:solidFill>
              </a:rPr>
              <a:t>” usually relates to break.)</a:t>
            </a:r>
          </a:p>
        </p:txBody>
      </p:sp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4815CFE0-45D8-AE7D-46CB-8FD2FCFEE7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intercept the asteroid before it reaches the planet.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383383" y="3499520"/>
            <a:ext cx="5285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 err="1">
                <a:solidFill>
                  <a:schemeClr val="bg1"/>
                </a:solidFill>
              </a:rPr>
              <a:t>cept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669177" y="3499520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inter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822" y="2384084"/>
            <a:ext cx="2946768" cy="379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50675660-C5CC-DDE8-1988-5842BBED3A3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Emile's journey has been intergalactic.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5999" y="329258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galactic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364377" y="3292580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inter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15" y="1940081"/>
            <a:ext cx="3905794" cy="503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8AA80C33-E82C-01DA-E179-5B2A74B77F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have an interview at 10 o'clock.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644640" y="3384929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913018" y="3384930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1717" y="108368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2560A6F-8D5F-2073-EA85-C3585E1BC1D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Scrambler tries to interfere with Emile's plans.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978255" y="3612144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174274" y="3612143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989" y="1769083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99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7FA5074-684A-BEE5-AE64-5F9B89D06E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Emile uses an interface to speak to Aimee.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016445" y="3777606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face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32" y="1750190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270069" y="37776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inter</a:t>
            </a:r>
          </a:p>
        </p:txBody>
      </p:sp>
    </p:spTree>
    <p:extLst>
      <p:ext uri="{BB962C8B-B14F-4D97-AF65-F5344CB8AC3E}">
        <p14:creationId xmlns:p14="http://schemas.microsoft.com/office/powerpoint/2010/main" val="2768472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303952" y="4181673"/>
            <a:ext cx="2645933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</a:t>
            </a:r>
            <a:r>
              <a:rPr lang="en-GB" sz="2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er___ion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132305" y="2329146"/>
            <a:ext cx="2865930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</a:t>
            </a:r>
            <a:r>
              <a:rPr lang="en-GB" sz="44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er_ty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157778" y="4181673"/>
            <a:ext cx="2820771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___err______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303952" y="2317680"/>
            <a:ext cx="2645933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er_ct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14613" y="2394857"/>
            <a:ext cx="275897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interact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intercity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international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interrelated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813DB3E-867E-A92D-8D57-3E3C8E86AF78}"/>
              </a:ext>
            </a:extLst>
          </p:cNvPr>
          <p:cNvSpPr txBox="1">
            <a:spLocks/>
          </p:cNvSpPr>
          <p:nvPr/>
        </p:nvSpPr>
        <p:spPr>
          <a:xfrm>
            <a:off x="3303952" y="4181673"/>
            <a:ext cx="2645933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767869-5268-11B4-4489-1C1DB7B19CCA}"/>
              </a:ext>
            </a:extLst>
          </p:cNvPr>
          <p:cNvSpPr txBox="1">
            <a:spLocks/>
          </p:cNvSpPr>
          <p:nvPr/>
        </p:nvSpPr>
        <p:spPr>
          <a:xfrm>
            <a:off x="6132305" y="2329146"/>
            <a:ext cx="2865930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73330A-B502-C255-862D-C1DD6DF9DDF0}"/>
              </a:ext>
            </a:extLst>
          </p:cNvPr>
          <p:cNvSpPr txBox="1">
            <a:spLocks/>
          </p:cNvSpPr>
          <p:nvPr/>
        </p:nvSpPr>
        <p:spPr>
          <a:xfrm>
            <a:off x="6157778" y="4181673"/>
            <a:ext cx="2820771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err</a:t>
            </a:r>
            <a:r>
              <a:rPr lang="en-GB" sz="31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elated</a:t>
            </a:r>
            <a:endParaRPr lang="en-GB" u="sng" dirty="0">
              <a:solidFill>
                <a:srgbClr val="FF00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1BF711B-9135-11B7-B47A-541F0FDD7DB0}"/>
              </a:ext>
            </a:extLst>
          </p:cNvPr>
          <p:cNvSpPr txBox="1">
            <a:spLocks/>
          </p:cNvSpPr>
          <p:nvPr/>
        </p:nvSpPr>
        <p:spPr>
          <a:xfrm>
            <a:off x="3303952" y="2317680"/>
            <a:ext cx="2645933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u="sng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600" u="sng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1ABA22-659C-BF64-C7FD-FC41E067254C}"/>
              </a:ext>
            </a:extLst>
          </p:cNvPr>
          <p:cNvSpPr txBox="1"/>
          <p:nvPr/>
        </p:nvSpPr>
        <p:spPr>
          <a:xfrm>
            <a:off x="9214613" y="2394857"/>
            <a:ext cx="275897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interact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intercity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international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interrelated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inter-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912239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5C2936F-10B7-C15F-EF6E-F413E47BC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40CC4A2-B11F-8BAF-D594-17F0F98C9695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DB4AA16-88D8-CE3D-9945-32DB29D9A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4210" y="2022554"/>
            <a:ext cx="3267562" cy="341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interact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intercity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international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interrelated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interval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9751" y="2017401"/>
            <a:ext cx="4260338" cy="452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intercept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interrupt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interview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intergalactic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interface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interfere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8C0F1B-B4D7-BF59-C125-849CA53077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0160251-EF03-9703-7A9B-9318EF6AF4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C3D127A-FDBD-BB43-AC85-7F11A7C6727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9103" y="449922"/>
            <a:ext cx="9072979" cy="863974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have already looked at the prefixes: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666042" y="5325799"/>
            <a:ext cx="8859916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 you remember what they mean? 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AEC70B-470A-FD8F-35A9-CCE9F5E6B6EA}"/>
              </a:ext>
            </a:extLst>
          </p:cNvPr>
          <p:cNvSpPr txBox="1">
            <a:spLocks/>
          </p:cNvSpPr>
          <p:nvPr/>
        </p:nvSpPr>
        <p:spPr>
          <a:xfrm>
            <a:off x="3121981" y="1678036"/>
            <a:ext cx="6084162" cy="328362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incorrect)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immature)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illegal)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irregular)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superhero)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submarine)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68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C3D127A-FDBD-BB43-AC85-7F11A7C6727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9103" y="449922"/>
            <a:ext cx="9072979" cy="863974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Do you remember what the prefixes mean?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A229428-2D53-8470-80BE-4DF00DE500DF}"/>
              </a:ext>
            </a:extLst>
          </p:cNvPr>
          <p:cNvSpPr txBox="1">
            <a:spLocks/>
          </p:cNvSpPr>
          <p:nvPr/>
        </p:nvSpPr>
        <p:spPr>
          <a:xfrm>
            <a:off x="275771" y="1840018"/>
            <a:ext cx="11669486" cy="29790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in-, im-, il- and </a:t>
            </a:r>
            <a:r>
              <a:rPr lang="en-GB" sz="4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ir</a:t>
            </a:r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 all mean not.</a:t>
            </a:r>
            <a:endParaRPr lang="en-US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sub- means under.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super- means beyond.</a:t>
            </a:r>
          </a:p>
        </p:txBody>
      </p:sp>
    </p:spTree>
    <p:extLst>
      <p:ext uri="{BB962C8B-B14F-4D97-AF65-F5344CB8AC3E}">
        <p14:creationId xmlns:p14="http://schemas.microsoft.com/office/powerpoint/2010/main" val="143920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94804CC5-2006-4246-5069-EC3C407A49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inter-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  <a:endParaRPr lang="en-GB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531224" y="244747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interact		 interrelated 		international	 intercity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056443" y="3710866"/>
            <a:ext cx="10058400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inter-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inter-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between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D7838741-C06A-9D03-3457-837C2120CA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Emile and Aimee interact perfectly when devising their plans.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1932" y="3045821"/>
            <a:ext cx="53818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interact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09570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DDEE04A4-8DAE-6C79-D0D7-D042E3FD91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train was travelling intercity.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inter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4791" y="149460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567</Words>
  <Application>Microsoft Office PowerPoint</Application>
  <PresentationFormat>Widescreen</PresentationFormat>
  <Paragraphs>125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 How to Use this Powerpoint</vt:lpstr>
      <vt:lpstr>The prefix inter-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59</cp:revision>
  <dcterms:created xsi:type="dcterms:W3CDTF">2022-05-31T09:42:07Z</dcterms:created>
  <dcterms:modified xsi:type="dcterms:W3CDTF">2022-08-23T09:57:52Z</dcterms:modified>
</cp:coreProperties>
</file>